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6"/>
  </p:notesMasterIdLst>
  <p:sldIdLst>
    <p:sldId id="295" r:id="rId6"/>
    <p:sldId id="297" r:id="rId7"/>
    <p:sldId id="298" r:id="rId8"/>
    <p:sldId id="293" r:id="rId9"/>
    <p:sldId id="292" r:id="rId10"/>
    <p:sldId id="291" r:id="rId11"/>
    <p:sldId id="290" r:id="rId12"/>
    <p:sldId id="289" r:id="rId13"/>
    <p:sldId id="288" r:id="rId14"/>
    <p:sldId id="287" r:id="rId15"/>
    <p:sldId id="286" r:id="rId16"/>
    <p:sldId id="285" r:id="rId17"/>
    <p:sldId id="284" r:id="rId18"/>
    <p:sldId id="283" r:id="rId19"/>
    <p:sldId id="282" r:id="rId20"/>
    <p:sldId id="281" r:id="rId21"/>
    <p:sldId id="280" r:id="rId22"/>
    <p:sldId id="279" r:id="rId23"/>
    <p:sldId id="278" r:id="rId24"/>
    <p:sldId id="277" r:id="rId25"/>
    <p:sldId id="276" r:id="rId26"/>
    <p:sldId id="275" r:id="rId27"/>
    <p:sldId id="274" r:id="rId28"/>
    <p:sldId id="273" r:id="rId29"/>
    <p:sldId id="272" r:id="rId30"/>
    <p:sldId id="271" r:id="rId31"/>
    <p:sldId id="270" r:id="rId32"/>
    <p:sldId id="269" r:id="rId33"/>
    <p:sldId id="268" r:id="rId34"/>
    <p:sldId id="267" r:id="rId35"/>
    <p:sldId id="266" r:id="rId36"/>
    <p:sldId id="265" r:id="rId37"/>
    <p:sldId id="264" r:id="rId38"/>
    <p:sldId id="263" r:id="rId39"/>
    <p:sldId id="262" r:id="rId40"/>
    <p:sldId id="261" r:id="rId41"/>
    <p:sldId id="260" r:id="rId42"/>
    <p:sldId id="259" r:id="rId43"/>
    <p:sldId id="258" r:id="rId44"/>
    <p:sldId id="2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F6751E-D0CE-110A-E64C-64D648523BF3}" name="Aine Flood" initials="AF" userId="S::ainef@nyci.ie::42a4e053-e397-4a45-b4e0-0476eb6fa053" providerId="AD"/>
  <p188:author id="{F6FD4282-B7B0-DD33-DB5E-337BF1863F5B}" name="Barbara Nea" initials="BN" userId="S::Barbara@nyci.ie::437aadca-dd86-4a1d-b2fb-2972a284e84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51B96-4863-4353-8BDE-B898BD650E1B}" v="33" dt="2022-11-16T00:38:32.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77" autoAdjust="0"/>
  </p:normalViewPr>
  <p:slideViewPr>
    <p:cSldViewPr snapToGrid="0">
      <p:cViewPr varScale="1">
        <p:scale>
          <a:sx n="49" d="100"/>
          <a:sy n="49" d="100"/>
        </p:scale>
        <p:origin x="12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lish Mcloughlin" userId="S::eilish.mcloughlin_dcu.ie#ext#@nationalyouthcouncilireland.onmicrosoft.com::a496fb86-0f86-4f72-b2be-abedb4909dae" providerId="AD" clId="Web-{A77D4A70-95A9-9703-ABEF-3EB9877136C8}"/>
    <pc:docChg chg="addSld modSld">
      <pc:chgData name="Eilish Mcloughlin" userId="S::eilish.mcloughlin_dcu.ie#ext#@nationalyouthcouncilireland.onmicrosoft.com::a496fb86-0f86-4f72-b2be-abedb4909dae" providerId="AD" clId="Web-{A77D4A70-95A9-9703-ABEF-3EB9877136C8}" dt="2022-06-30T13:45:15.482" v="40"/>
      <pc:docMkLst>
        <pc:docMk/>
      </pc:docMkLst>
      <pc:sldChg chg="modNotes">
        <pc:chgData name="Eilish Mcloughlin" userId="S::eilish.mcloughlin_dcu.ie#ext#@nationalyouthcouncilireland.onmicrosoft.com::a496fb86-0f86-4f72-b2be-abedb4909dae" providerId="AD" clId="Web-{A77D4A70-95A9-9703-ABEF-3EB9877136C8}" dt="2022-06-30T13:45:15.482" v="40"/>
        <pc:sldMkLst>
          <pc:docMk/>
          <pc:sldMk cId="1724491992" sldId="293"/>
        </pc:sldMkLst>
      </pc:sldChg>
      <pc:sldChg chg="modSp modNotes">
        <pc:chgData name="Eilish Mcloughlin" userId="S::eilish.mcloughlin_dcu.ie#ext#@nationalyouthcouncilireland.onmicrosoft.com::a496fb86-0f86-4f72-b2be-abedb4909dae" providerId="AD" clId="Web-{A77D4A70-95A9-9703-ABEF-3EB9877136C8}" dt="2022-06-30T13:41:14.634" v="38"/>
        <pc:sldMkLst>
          <pc:docMk/>
          <pc:sldMk cId="1415016540" sldId="297"/>
        </pc:sldMkLst>
        <pc:spChg chg="mod">
          <ac:chgData name="Eilish Mcloughlin" userId="S::eilish.mcloughlin_dcu.ie#ext#@nationalyouthcouncilireland.onmicrosoft.com::a496fb86-0f86-4f72-b2be-abedb4909dae" providerId="AD" clId="Web-{A77D4A70-95A9-9703-ABEF-3EB9877136C8}" dt="2022-06-30T12:59:29.233" v="15" actId="1076"/>
          <ac:spMkLst>
            <pc:docMk/>
            <pc:sldMk cId="1415016540" sldId="297"/>
            <ac:spMk id="95" creationId="{00000000-0000-0000-0000-000000000000}"/>
          </ac:spMkLst>
        </pc:spChg>
      </pc:sldChg>
      <pc:sldChg chg="add replId">
        <pc:chgData name="Eilish Mcloughlin" userId="S::eilish.mcloughlin_dcu.ie#ext#@nationalyouthcouncilireland.onmicrosoft.com::a496fb86-0f86-4f72-b2be-abedb4909dae" providerId="AD" clId="Web-{A77D4A70-95A9-9703-ABEF-3EB9877136C8}" dt="2022-06-30T12:59:07.138" v="0"/>
        <pc:sldMkLst>
          <pc:docMk/>
          <pc:sldMk cId="743240395" sldId="298"/>
        </pc:sldMkLst>
      </pc:sldChg>
    </pc:docChg>
  </pc:docChgLst>
  <pc:docChgLst>
    <pc:chgData name="Barbara Nea" userId="437aadca-dd86-4a1d-b2fb-2972a284e845" providerId="ADAL" clId="{B6C64C2C-DBC3-4BC5-8567-B45E6124FD15}"/>
    <pc:docChg chg="undo custSel addSld delSld">
      <pc:chgData name="Barbara Nea" userId="437aadca-dd86-4a1d-b2fb-2972a284e845" providerId="ADAL" clId="{B6C64C2C-DBC3-4BC5-8567-B45E6124FD15}" dt="2022-07-18T11:51:04.718" v="4"/>
      <pc:docMkLst>
        <pc:docMk/>
      </pc:docMkLst>
      <pc:sldChg chg="addCm">
        <pc:chgData name="Barbara Nea" userId="437aadca-dd86-4a1d-b2fb-2972a284e845" providerId="ADAL" clId="{B6C64C2C-DBC3-4BC5-8567-B45E6124FD15}" dt="2022-07-18T11:50:02.585" v="3"/>
        <pc:sldMkLst>
          <pc:docMk/>
          <pc:sldMk cId="3636253012" sldId="292"/>
        </pc:sldMkLst>
      </pc:sldChg>
      <pc:sldChg chg="addCm">
        <pc:chgData name="Barbara Nea" userId="437aadca-dd86-4a1d-b2fb-2972a284e845" providerId="ADAL" clId="{B6C64C2C-DBC3-4BC5-8567-B45E6124FD15}" dt="2022-07-18T11:51:04.718" v="4"/>
        <pc:sldMkLst>
          <pc:docMk/>
          <pc:sldMk cId="248183364" sldId="295"/>
        </pc:sldMkLst>
      </pc:sldChg>
      <pc:sldChg chg="new del">
        <pc:chgData name="Barbara Nea" userId="437aadca-dd86-4a1d-b2fb-2972a284e845" providerId="ADAL" clId="{B6C64C2C-DBC3-4BC5-8567-B45E6124FD15}" dt="2022-07-18T11:37:32.682" v="1" actId="680"/>
        <pc:sldMkLst>
          <pc:docMk/>
          <pc:sldMk cId="3730810316" sldId="299"/>
        </pc:sldMkLst>
      </pc:sldChg>
    </pc:docChg>
  </pc:docChgLst>
  <pc:docChgLst>
    <pc:chgData name="Aine Flood" userId="S::ainef@nyci.ie::42a4e053-e397-4a45-b4e0-0476eb6fa053" providerId="AD" clId="Web-{92FD0B99-E43F-C2E1-B358-221A4A9A1A13}"/>
    <pc:docChg chg="mod">
      <pc:chgData name="Aine Flood" userId="S::ainef@nyci.ie::42a4e053-e397-4a45-b4e0-0476eb6fa053" providerId="AD" clId="Web-{92FD0B99-E43F-C2E1-B358-221A4A9A1A13}" dt="2022-07-18T12:00:29.496" v="2"/>
      <pc:docMkLst>
        <pc:docMk/>
      </pc:docMkLst>
      <pc:sldChg chg="modCm">
        <pc:chgData name="Aine Flood" userId="S::ainef@nyci.ie::42a4e053-e397-4a45-b4e0-0476eb6fa053" providerId="AD" clId="Web-{92FD0B99-E43F-C2E1-B358-221A4A9A1A13}" dt="2022-07-18T12:00:29.496" v="2"/>
        <pc:sldMkLst>
          <pc:docMk/>
          <pc:sldMk cId="248183364" sldId="295"/>
        </pc:sldMkLst>
      </pc:sldChg>
    </pc:docChg>
  </pc:docChgLst>
  <pc:docChgLst>
    <pc:chgData name="Aine Flood" userId="42a4e053-e397-4a45-b4e0-0476eb6fa053" providerId="ADAL" clId="{2EDBDCE2-2A4D-4E69-947A-8D9565CDF6A4}"/>
    <pc:docChg chg="delSld">
      <pc:chgData name="Aine Flood" userId="42a4e053-e397-4a45-b4e0-0476eb6fa053" providerId="ADAL" clId="{2EDBDCE2-2A4D-4E69-947A-8D9565CDF6A4}" dt="2022-06-01T14:58:04.048" v="0" actId="2696"/>
      <pc:docMkLst>
        <pc:docMk/>
      </pc:docMkLst>
      <pc:sldChg chg="del">
        <pc:chgData name="Aine Flood" userId="42a4e053-e397-4a45-b4e0-0476eb6fa053" providerId="ADAL" clId="{2EDBDCE2-2A4D-4E69-947A-8D9565CDF6A4}" dt="2022-06-01T14:58:04.048" v="0" actId="2696"/>
        <pc:sldMkLst>
          <pc:docMk/>
          <pc:sldMk cId="109857222" sldId="256"/>
        </pc:sldMkLst>
      </pc:sldChg>
    </pc:docChg>
  </pc:docChgLst>
  <pc:docChgLst>
    <pc:chgData name="Aine Flood" userId="42a4e053-e397-4a45-b4e0-0476eb6fa053" providerId="ADAL" clId="{73551B96-4863-4353-8BDE-B898BD650E1B}"/>
    <pc:docChg chg="undo custSel modSld">
      <pc:chgData name="Aine Flood" userId="42a4e053-e397-4a45-b4e0-0476eb6fa053" providerId="ADAL" clId="{73551B96-4863-4353-8BDE-B898BD650E1B}" dt="2022-11-16T00:39:10.564" v="809"/>
      <pc:docMkLst>
        <pc:docMk/>
      </pc:docMkLst>
      <pc:sldChg chg="addSp delSp modSp mod">
        <pc:chgData name="Aine Flood" userId="42a4e053-e397-4a45-b4e0-0476eb6fa053" providerId="ADAL" clId="{73551B96-4863-4353-8BDE-B898BD650E1B}" dt="2022-11-16T00:38:41.459" v="805" actId="478"/>
        <pc:sldMkLst>
          <pc:docMk/>
          <pc:sldMk cId="68694328" sldId="257"/>
        </pc:sldMkLst>
        <pc:picChg chg="add mod">
          <ac:chgData name="Aine Flood" userId="42a4e053-e397-4a45-b4e0-0476eb6fa053" providerId="ADAL" clId="{73551B96-4863-4353-8BDE-B898BD650E1B}" dt="2022-11-16T00:38:32.457" v="803"/>
          <ac:picMkLst>
            <pc:docMk/>
            <pc:sldMk cId="68694328" sldId="257"/>
            <ac:picMk id="2" creationId="{DF4738CA-16F3-CA33-66B0-B3E174143152}"/>
          </ac:picMkLst>
        </pc:picChg>
        <pc:picChg chg="del mod">
          <ac:chgData name="Aine Flood" userId="42a4e053-e397-4a45-b4e0-0476eb6fa053" providerId="ADAL" clId="{73551B96-4863-4353-8BDE-B898BD650E1B}" dt="2022-11-16T00:38:41.459" v="805" actId="478"/>
          <ac:picMkLst>
            <pc:docMk/>
            <pc:sldMk cId="68694328" sldId="257"/>
            <ac:picMk id="4" creationId="{E926ABC8-B35C-4FA5-B8BB-D81A642FD79F}"/>
          </ac:picMkLst>
        </pc:picChg>
      </pc:sldChg>
      <pc:sldChg chg="addSp delSp modSp mod">
        <pc:chgData name="Aine Flood" userId="42a4e053-e397-4a45-b4e0-0476eb6fa053" providerId="ADAL" clId="{73551B96-4863-4353-8BDE-B898BD650E1B}" dt="2022-11-16T00:38:27.493" v="802"/>
        <pc:sldMkLst>
          <pc:docMk/>
          <pc:sldMk cId="1078963277" sldId="258"/>
        </pc:sldMkLst>
        <pc:picChg chg="del mod">
          <ac:chgData name="Aine Flood" userId="42a4e053-e397-4a45-b4e0-0476eb6fa053" providerId="ADAL" clId="{73551B96-4863-4353-8BDE-B898BD650E1B}" dt="2022-11-16T00:38:26.419" v="801" actId="478"/>
          <ac:picMkLst>
            <pc:docMk/>
            <pc:sldMk cId="1078963277" sldId="258"/>
            <ac:picMk id="3" creationId="{EDAF8426-DCC4-4DF2-B0FA-AB28D7039920}"/>
          </ac:picMkLst>
        </pc:picChg>
        <pc:picChg chg="add mod">
          <ac:chgData name="Aine Flood" userId="42a4e053-e397-4a45-b4e0-0476eb6fa053" providerId="ADAL" clId="{73551B96-4863-4353-8BDE-B898BD650E1B}" dt="2022-11-16T00:38:27.493" v="802"/>
          <ac:picMkLst>
            <pc:docMk/>
            <pc:sldMk cId="1078963277" sldId="258"/>
            <ac:picMk id="6" creationId="{D323CB85-2362-5614-7AB7-F67FF087D1EA}"/>
          </ac:picMkLst>
        </pc:picChg>
      </pc:sldChg>
      <pc:sldChg chg="addSp delSp modSp mod">
        <pc:chgData name="Aine Flood" userId="42a4e053-e397-4a45-b4e0-0476eb6fa053" providerId="ADAL" clId="{73551B96-4863-4353-8BDE-B898BD650E1B}" dt="2022-11-16T00:38:19.975" v="799"/>
        <pc:sldMkLst>
          <pc:docMk/>
          <pc:sldMk cId="1652073748" sldId="259"/>
        </pc:sldMkLst>
        <pc:picChg chg="del mod">
          <ac:chgData name="Aine Flood" userId="42a4e053-e397-4a45-b4e0-0476eb6fa053" providerId="ADAL" clId="{73551B96-4863-4353-8BDE-B898BD650E1B}" dt="2022-11-16T00:38:19.033" v="798" actId="478"/>
          <ac:picMkLst>
            <pc:docMk/>
            <pc:sldMk cId="1652073748" sldId="259"/>
            <ac:picMk id="3" creationId="{EDAF8426-DCC4-4DF2-B0FA-AB28D7039920}"/>
          </ac:picMkLst>
        </pc:picChg>
        <pc:picChg chg="add mod">
          <ac:chgData name="Aine Flood" userId="42a4e053-e397-4a45-b4e0-0476eb6fa053" providerId="ADAL" clId="{73551B96-4863-4353-8BDE-B898BD650E1B}" dt="2022-11-16T00:38:19.975" v="799"/>
          <ac:picMkLst>
            <pc:docMk/>
            <pc:sldMk cId="1652073748" sldId="259"/>
            <ac:picMk id="4" creationId="{F9BDC40C-B206-A7C9-5014-861E3B58E353}"/>
          </ac:picMkLst>
        </pc:picChg>
      </pc:sldChg>
      <pc:sldChg chg="addSp delSp modSp mod">
        <pc:chgData name="Aine Flood" userId="42a4e053-e397-4a45-b4e0-0476eb6fa053" providerId="ADAL" clId="{73551B96-4863-4353-8BDE-B898BD650E1B}" dt="2022-11-16T00:38:14.452" v="796"/>
        <pc:sldMkLst>
          <pc:docMk/>
          <pc:sldMk cId="1005479370" sldId="260"/>
        </pc:sldMkLst>
        <pc:picChg chg="del mod">
          <ac:chgData name="Aine Flood" userId="42a4e053-e397-4a45-b4e0-0476eb6fa053" providerId="ADAL" clId="{73551B96-4863-4353-8BDE-B898BD650E1B}" dt="2022-11-16T00:38:13.427" v="795" actId="478"/>
          <ac:picMkLst>
            <pc:docMk/>
            <pc:sldMk cId="1005479370" sldId="260"/>
            <ac:picMk id="3" creationId="{F6C9431F-BCC0-41E0-B25D-165533EB66C6}"/>
          </ac:picMkLst>
        </pc:picChg>
        <pc:picChg chg="add mod">
          <ac:chgData name="Aine Flood" userId="42a4e053-e397-4a45-b4e0-0476eb6fa053" providerId="ADAL" clId="{73551B96-4863-4353-8BDE-B898BD650E1B}" dt="2022-11-16T00:38:14.452" v="796"/>
          <ac:picMkLst>
            <pc:docMk/>
            <pc:sldMk cId="1005479370" sldId="260"/>
            <ac:picMk id="4" creationId="{F1551432-AA05-FF75-1D9D-5BE5A5B13D23}"/>
          </ac:picMkLst>
        </pc:picChg>
      </pc:sldChg>
      <pc:sldChg chg="addSp delSp modSp mod">
        <pc:chgData name="Aine Flood" userId="42a4e053-e397-4a45-b4e0-0476eb6fa053" providerId="ADAL" clId="{73551B96-4863-4353-8BDE-B898BD650E1B}" dt="2022-11-16T00:37:57.937" v="793"/>
        <pc:sldMkLst>
          <pc:docMk/>
          <pc:sldMk cId="2822223130" sldId="261"/>
        </pc:sldMkLst>
        <pc:picChg chg="add mod">
          <ac:chgData name="Aine Flood" userId="42a4e053-e397-4a45-b4e0-0476eb6fa053" providerId="ADAL" clId="{73551B96-4863-4353-8BDE-B898BD650E1B}" dt="2022-11-16T00:37:57.937" v="793"/>
          <ac:picMkLst>
            <pc:docMk/>
            <pc:sldMk cId="2822223130" sldId="261"/>
            <ac:picMk id="2" creationId="{FE969633-A70F-116A-E0C1-25BD7082D616}"/>
          </ac:picMkLst>
        </pc:picChg>
        <pc:picChg chg="del mod">
          <ac:chgData name="Aine Flood" userId="42a4e053-e397-4a45-b4e0-0476eb6fa053" providerId="ADAL" clId="{73551B96-4863-4353-8BDE-B898BD650E1B}" dt="2022-11-16T00:37:57.346" v="792" actId="478"/>
          <ac:picMkLst>
            <pc:docMk/>
            <pc:sldMk cId="2822223130" sldId="261"/>
            <ac:picMk id="9" creationId="{57764826-0CD7-425F-B991-F0CAD74EE21F}"/>
          </ac:picMkLst>
        </pc:picChg>
      </pc:sldChg>
      <pc:sldChg chg="addSp delSp modSp mod modNotesTx">
        <pc:chgData name="Aine Flood" userId="42a4e053-e397-4a45-b4e0-0476eb6fa053" providerId="ADAL" clId="{73551B96-4863-4353-8BDE-B898BD650E1B}" dt="2022-11-16T00:37:51.174" v="790"/>
        <pc:sldMkLst>
          <pc:docMk/>
          <pc:sldMk cId="1440312598" sldId="262"/>
        </pc:sldMkLst>
        <pc:picChg chg="del">
          <ac:chgData name="Aine Flood" userId="42a4e053-e397-4a45-b4e0-0476eb6fa053" providerId="ADAL" clId="{73551B96-4863-4353-8BDE-B898BD650E1B}" dt="2022-11-16T00:36:32.317" v="693" actId="478"/>
          <ac:picMkLst>
            <pc:docMk/>
            <pc:sldMk cId="1440312598" sldId="262"/>
            <ac:picMk id="3" creationId="{F6C9431F-BCC0-41E0-B25D-165533EB66C6}"/>
          </ac:picMkLst>
        </pc:picChg>
        <pc:picChg chg="add del mod">
          <ac:chgData name="Aine Flood" userId="42a4e053-e397-4a45-b4e0-0476eb6fa053" providerId="ADAL" clId="{73551B96-4863-4353-8BDE-B898BD650E1B}" dt="2022-11-16T00:37:50.074" v="789" actId="478"/>
          <ac:picMkLst>
            <pc:docMk/>
            <pc:sldMk cId="1440312598" sldId="262"/>
            <ac:picMk id="4" creationId="{D493285E-1AA5-6028-BA42-145CD87EE7E1}"/>
          </ac:picMkLst>
        </pc:picChg>
        <pc:picChg chg="add mod">
          <ac:chgData name="Aine Flood" userId="42a4e053-e397-4a45-b4e0-0476eb6fa053" providerId="ADAL" clId="{73551B96-4863-4353-8BDE-B898BD650E1B}" dt="2022-11-16T00:37:51.174" v="790"/>
          <ac:picMkLst>
            <pc:docMk/>
            <pc:sldMk cId="1440312598" sldId="262"/>
            <ac:picMk id="5" creationId="{2A7CE429-28E9-FA23-0378-2267D596C626}"/>
          </ac:picMkLst>
        </pc:picChg>
      </pc:sldChg>
      <pc:sldChg chg="addSp delSp modSp mod">
        <pc:chgData name="Aine Flood" userId="42a4e053-e397-4a45-b4e0-0476eb6fa053" providerId="ADAL" clId="{73551B96-4863-4353-8BDE-B898BD650E1B}" dt="2022-11-16T00:36:28.083" v="692"/>
        <pc:sldMkLst>
          <pc:docMk/>
          <pc:sldMk cId="3738211682" sldId="263"/>
        </pc:sldMkLst>
        <pc:picChg chg="add mod">
          <ac:chgData name="Aine Flood" userId="42a4e053-e397-4a45-b4e0-0476eb6fa053" providerId="ADAL" clId="{73551B96-4863-4353-8BDE-B898BD650E1B}" dt="2022-11-16T00:36:28.083" v="692"/>
          <ac:picMkLst>
            <pc:docMk/>
            <pc:sldMk cId="3738211682" sldId="263"/>
            <ac:picMk id="2" creationId="{338B6694-0966-8C42-46C6-AC1A4943A9A2}"/>
          </ac:picMkLst>
        </pc:picChg>
        <pc:picChg chg="del mod">
          <ac:chgData name="Aine Flood" userId="42a4e053-e397-4a45-b4e0-0476eb6fa053" providerId="ADAL" clId="{73551B96-4863-4353-8BDE-B898BD650E1B}" dt="2022-11-16T00:36:26.370" v="691" actId="478"/>
          <ac:picMkLst>
            <pc:docMk/>
            <pc:sldMk cId="3738211682" sldId="263"/>
            <ac:picMk id="8" creationId="{A5D2A1C8-530D-4A62-A955-CEE7E8A36A67}"/>
          </ac:picMkLst>
        </pc:picChg>
      </pc:sldChg>
      <pc:sldChg chg="addSp delSp modSp mod">
        <pc:chgData name="Aine Flood" userId="42a4e053-e397-4a45-b4e0-0476eb6fa053" providerId="ADAL" clId="{73551B96-4863-4353-8BDE-B898BD650E1B}" dt="2022-11-16T00:36:21.177" v="689"/>
        <pc:sldMkLst>
          <pc:docMk/>
          <pc:sldMk cId="1064320038" sldId="264"/>
        </pc:sldMkLst>
        <pc:picChg chg="del mod">
          <ac:chgData name="Aine Flood" userId="42a4e053-e397-4a45-b4e0-0476eb6fa053" providerId="ADAL" clId="{73551B96-4863-4353-8BDE-B898BD650E1B}" dt="2022-11-16T00:36:20.198" v="688" actId="478"/>
          <ac:picMkLst>
            <pc:docMk/>
            <pc:sldMk cId="1064320038" sldId="264"/>
            <ac:picMk id="3" creationId="{D61E0EB1-9FA9-435D-A2BD-B010EBB68824}"/>
          </ac:picMkLst>
        </pc:picChg>
        <pc:picChg chg="add mod">
          <ac:chgData name="Aine Flood" userId="42a4e053-e397-4a45-b4e0-0476eb6fa053" providerId="ADAL" clId="{73551B96-4863-4353-8BDE-B898BD650E1B}" dt="2022-11-16T00:36:21.177" v="689"/>
          <ac:picMkLst>
            <pc:docMk/>
            <pc:sldMk cId="1064320038" sldId="264"/>
            <ac:picMk id="4" creationId="{DB0F7DAA-2702-01F5-18AB-0135A3B4D7E0}"/>
          </ac:picMkLst>
        </pc:picChg>
      </pc:sldChg>
      <pc:sldChg chg="addSp delSp modSp mod">
        <pc:chgData name="Aine Flood" userId="42a4e053-e397-4a45-b4e0-0476eb6fa053" providerId="ADAL" clId="{73551B96-4863-4353-8BDE-B898BD650E1B}" dt="2022-11-16T00:36:12.999" v="686"/>
        <pc:sldMkLst>
          <pc:docMk/>
          <pc:sldMk cId="2041416369" sldId="266"/>
        </pc:sldMkLst>
        <pc:picChg chg="add mod">
          <ac:chgData name="Aine Flood" userId="42a4e053-e397-4a45-b4e0-0476eb6fa053" providerId="ADAL" clId="{73551B96-4863-4353-8BDE-B898BD650E1B}" dt="2022-11-16T00:36:12.999" v="686"/>
          <ac:picMkLst>
            <pc:docMk/>
            <pc:sldMk cId="2041416369" sldId="266"/>
            <ac:picMk id="2" creationId="{AAD638AD-FC42-51C5-7A4D-E38355C3821E}"/>
          </ac:picMkLst>
        </pc:picChg>
        <pc:picChg chg="del">
          <ac:chgData name="Aine Flood" userId="42a4e053-e397-4a45-b4e0-0476eb6fa053" providerId="ADAL" clId="{73551B96-4863-4353-8BDE-B898BD650E1B}" dt="2022-11-16T00:36:12.241" v="685" actId="478"/>
          <ac:picMkLst>
            <pc:docMk/>
            <pc:sldMk cId="2041416369" sldId="266"/>
            <ac:picMk id="12" creationId="{B94AFD12-91CB-40AB-8F4C-37A1AEF30578}"/>
          </ac:picMkLst>
        </pc:picChg>
      </pc:sldChg>
      <pc:sldChg chg="addSp delSp modSp mod modNotesTx">
        <pc:chgData name="Aine Flood" userId="42a4e053-e397-4a45-b4e0-0476eb6fa053" providerId="ADAL" clId="{73551B96-4863-4353-8BDE-B898BD650E1B}" dt="2022-11-16T00:36:08.230" v="684" actId="20577"/>
        <pc:sldMkLst>
          <pc:docMk/>
          <pc:sldMk cId="2625068149" sldId="267"/>
        </pc:sldMkLst>
        <pc:picChg chg="add mod">
          <ac:chgData name="Aine Flood" userId="42a4e053-e397-4a45-b4e0-0476eb6fa053" providerId="ADAL" clId="{73551B96-4863-4353-8BDE-B898BD650E1B}" dt="2022-11-16T00:35:43.792" v="584"/>
          <ac:picMkLst>
            <pc:docMk/>
            <pc:sldMk cId="2625068149" sldId="267"/>
            <ac:picMk id="2" creationId="{158BFF7C-B9D1-546B-5121-EB1CD5792AF1}"/>
          </ac:picMkLst>
        </pc:picChg>
        <pc:picChg chg="del mod">
          <ac:chgData name="Aine Flood" userId="42a4e053-e397-4a45-b4e0-0476eb6fa053" providerId="ADAL" clId="{73551B96-4863-4353-8BDE-B898BD650E1B}" dt="2022-11-16T00:35:42.541" v="583" actId="478"/>
          <ac:picMkLst>
            <pc:docMk/>
            <pc:sldMk cId="2625068149" sldId="267"/>
            <ac:picMk id="10" creationId="{B85C1702-8234-40B2-AD2C-2B812F2B46C1}"/>
          </ac:picMkLst>
        </pc:picChg>
      </pc:sldChg>
      <pc:sldChg chg="addSp delSp modSp mod modNotesTx">
        <pc:chgData name="Aine Flood" userId="42a4e053-e397-4a45-b4e0-0476eb6fa053" providerId="ADAL" clId="{73551B96-4863-4353-8BDE-B898BD650E1B}" dt="2022-11-16T00:35:27.725" v="581"/>
        <pc:sldMkLst>
          <pc:docMk/>
          <pc:sldMk cId="3604081811" sldId="276"/>
        </pc:sldMkLst>
        <pc:picChg chg="add mod">
          <ac:chgData name="Aine Flood" userId="42a4e053-e397-4a45-b4e0-0476eb6fa053" providerId="ADAL" clId="{73551B96-4863-4353-8BDE-B898BD650E1B}" dt="2022-11-16T00:35:27.725" v="581"/>
          <ac:picMkLst>
            <pc:docMk/>
            <pc:sldMk cId="3604081811" sldId="276"/>
            <ac:picMk id="2" creationId="{D9F90827-8908-D768-B275-D6CFB2DCBF8A}"/>
          </ac:picMkLst>
        </pc:picChg>
        <pc:picChg chg="del">
          <ac:chgData name="Aine Flood" userId="42a4e053-e397-4a45-b4e0-0476eb6fa053" providerId="ADAL" clId="{73551B96-4863-4353-8BDE-B898BD650E1B}" dt="2022-11-16T00:35:26.644" v="580" actId="478"/>
          <ac:picMkLst>
            <pc:docMk/>
            <pc:sldMk cId="3604081811" sldId="276"/>
            <ac:picMk id="20" creationId="{1F262FC7-D395-47AF-88BA-3CCFB3F3D9D2}"/>
          </ac:picMkLst>
        </pc:picChg>
      </pc:sldChg>
      <pc:sldChg chg="addSp delSp modSp mod modNotesTx">
        <pc:chgData name="Aine Flood" userId="42a4e053-e397-4a45-b4e0-0476eb6fa053" providerId="ADAL" clId="{73551B96-4863-4353-8BDE-B898BD650E1B}" dt="2022-11-16T00:33:57.225" v="291" actId="20577"/>
        <pc:sldMkLst>
          <pc:docMk/>
          <pc:sldMk cId="4105096457" sldId="277"/>
        </pc:sldMkLst>
        <pc:picChg chg="add mod">
          <ac:chgData name="Aine Flood" userId="42a4e053-e397-4a45-b4e0-0476eb6fa053" providerId="ADAL" clId="{73551B96-4863-4353-8BDE-B898BD650E1B}" dt="2022-11-16T00:33:20.679" v="202"/>
          <ac:picMkLst>
            <pc:docMk/>
            <pc:sldMk cId="4105096457" sldId="277"/>
            <ac:picMk id="2" creationId="{5D970521-EDC4-9200-8555-6679B90BE01B}"/>
          </ac:picMkLst>
        </pc:picChg>
        <pc:picChg chg="del">
          <ac:chgData name="Aine Flood" userId="42a4e053-e397-4a45-b4e0-0476eb6fa053" providerId="ADAL" clId="{73551B96-4863-4353-8BDE-B898BD650E1B}" dt="2022-11-16T00:33:19.711" v="201" actId="478"/>
          <ac:picMkLst>
            <pc:docMk/>
            <pc:sldMk cId="4105096457" sldId="277"/>
            <ac:picMk id="20" creationId="{0851C125-4ABC-4F4B-B38B-BE197405E36E}"/>
          </ac:picMkLst>
        </pc:picChg>
      </pc:sldChg>
      <pc:sldChg chg="addSp delSp modSp mod">
        <pc:chgData name="Aine Flood" userId="42a4e053-e397-4a45-b4e0-0476eb6fa053" providerId="ADAL" clId="{73551B96-4863-4353-8BDE-B898BD650E1B}" dt="2022-11-16T00:33:15.115" v="200"/>
        <pc:sldMkLst>
          <pc:docMk/>
          <pc:sldMk cId="2988276922" sldId="278"/>
        </pc:sldMkLst>
        <pc:picChg chg="add mod">
          <ac:chgData name="Aine Flood" userId="42a4e053-e397-4a45-b4e0-0476eb6fa053" providerId="ADAL" clId="{73551B96-4863-4353-8BDE-B898BD650E1B}" dt="2022-11-16T00:33:15.115" v="200"/>
          <ac:picMkLst>
            <pc:docMk/>
            <pc:sldMk cId="2988276922" sldId="278"/>
            <ac:picMk id="2" creationId="{118E12F5-BC6D-9206-189A-C44465F134CE}"/>
          </ac:picMkLst>
        </pc:picChg>
        <pc:picChg chg="del">
          <ac:chgData name="Aine Flood" userId="42a4e053-e397-4a45-b4e0-0476eb6fa053" providerId="ADAL" clId="{73551B96-4863-4353-8BDE-B898BD650E1B}" dt="2022-11-16T00:33:14.557" v="199" actId="478"/>
          <ac:picMkLst>
            <pc:docMk/>
            <pc:sldMk cId="2988276922" sldId="278"/>
            <ac:picMk id="9" creationId="{41D6036F-B342-47C9-9B50-BD46109CB0E6}"/>
          </ac:picMkLst>
        </pc:picChg>
      </pc:sldChg>
      <pc:sldChg chg="addSp delSp modSp mod">
        <pc:chgData name="Aine Flood" userId="42a4e053-e397-4a45-b4e0-0476eb6fa053" providerId="ADAL" clId="{73551B96-4863-4353-8BDE-B898BD650E1B}" dt="2022-11-16T00:33:11.312" v="198"/>
        <pc:sldMkLst>
          <pc:docMk/>
          <pc:sldMk cId="1431537294" sldId="279"/>
        </pc:sldMkLst>
        <pc:picChg chg="add mod">
          <ac:chgData name="Aine Flood" userId="42a4e053-e397-4a45-b4e0-0476eb6fa053" providerId="ADAL" clId="{73551B96-4863-4353-8BDE-B898BD650E1B}" dt="2022-11-16T00:33:11.312" v="198"/>
          <ac:picMkLst>
            <pc:docMk/>
            <pc:sldMk cId="1431537294" sldId="279"/>
            <ac:picMk id="2" creationId="{0C8D9D4B-7737-C79D-21B6-B1D97D994854}"/>
          </ac:picMkLst>
        </pc:picChg>
        <pc:picChg chg="del mod">
          <ac:chgData name="Aine Flood" userId="42a4e053-e397-4a45-b4e0-0476eb6fa053" providerId="ADAL" clId="{73551B96-4863-4353-8BDE-B898BD650E1B}" dt="2022-11-16T00:33:10.388" v="197" actId="478"/>
          <ac:picMkLst>
            <pc:docMk/>
            <pc:sldMk cId="1431537294" sldId="279"/>
            <ac:picMk id="5" creationId="{F23893B8-34FB-4513-8599-CBBEAFE50AA5}"/>
          </ac:picMkLst>
        </pc:picChg>
      </pc:sldChg>
      <pc:sldChg chg="addSp delSp modSp mod">
        <pc:chgData name="Aine Flood" userId="42a4e053-e397-4a45-b4e0-0476eb6fa053" providerId="ADAL" clId="{73551B96-4863-4353-8BDE-B898BD650E1B}" dt="2022-11-16T00:33:05.604" v="195"/>
        <pc:sldMkLst>
          <pc:docMk/>
          <pc:sldMk cId="3661279591" sldId="280"/>
        </pc:sldMkLst>
        <pc:picChg chg="del">
          <ac:chgData name="Aine Flood" userId="42a4e053-e397-4a45-b4e0-0476eb6fa053" providerId="ADAL" clId="{73551B96-4863-4353-8BDE-B898BD650E1B}" dt="2022-11-16T00:33:04.973" v="194" actId="478"/>
          <ac:picMkLst>
            <pc:docMk/>
            <pc:sldMk cId="3661279591" sldId="280"/>
            <ac:picMk id="2" creationId="{38B1871D-4E07-4C47-B533-F888076CA4DF}"/>
          </ac:picMkLst>
        </pc:picChg>
        <pc:picChg chg="add mod">
          <ac:chgData name="Aine Flood" userId="42a4e053-e397-4a45-b4e0-0476eb6fa053" providerId="ADAL" clId="{73551B96-4863-4353-8BDE-B898BD650E1B}" dt="2022-11-16T00:33:05.604" v="195"/>
          <ac:picMkLst>
            <pc:docMk/>
            <pc:sldMk cId="3661279591" sldId="280"/>
            <ac:picMk id="3" creationId="{0D36326C-3268-8E0B-C71E-6F0DFC4B6F32}"/>
          </ac:picMkLst>
        </pc:picChg>
      </pc:sldChg>
      <pc:sldChg chg="addSp delSp modSp mod">
        <pc:chgData name="Aine Flood" userId="42a4e053-e397-4a45-b4e0-0476eb6fa053" providerId="ADAL" clId="{73551B96-4863-4353-8BDE-B898BD650E1B}" dt="2022-11-16T00:33:01.142" v="193"/>
        <pc:sldMkLst>
          <pc:docMk/>
          <pc:sldMk cId="2805133471" sldId="281"/>
        </pc:sldMkLst>
        <pc:picChg chg="del">
          <ac:chgData name="Aine Flood" userId="42a4e053-e397-4a45-b4e0-0476eb6fa053" providerId="ADAL" clId="{73551B96-4863-4353-8BDE-B898BD650E1B}" dt="2022-11-16T00:33:00.433" v="192" actId="478"/>
          <ac:picMkLst>
            <pc:docMk/>
            <pc:sldMk cId="2805133471" sldId="281"/>
            <ac:picMk id="2" creationId="{38B1871D-4E07-4C47-B533-F888076CA4DF}"/>
          </ac:picMkLst>
        </pc:picChg>
        <pc:picChg chg="add mod">
          <ac:chgData name="Aine Flood" userId="42a4e053-e397-4a45-b4e0-0476eb6fa053" providerId="ADAL" clId="{73551B96-4863-4353-8BDE-B898BD650E1B}" dt="2022-11-16T00:33:01.142" v="193"/>
          <ac:picMkLst>
            <pc:docMk/>
            <pc:sldMk cId="2805133471" sldId="281"/>
            <ac:picMk id="3" creationId="{09F443BD-CE44-9232-344D-0AECD3531C84}"/>
          </ac:picMkLst>
        </pc:picChg>
      </pc:sldChg>
      <pc:sldChg chg="addSp delSp modSp mod">
        <pc:chgData name="Aine Flood" userId="42a4e053-e397-4a45-b4e0-0476eb6fa053" providerId="ADAL" clId="{73551B96-4863-4353-8BDE-B898BD650E1B}" dt="2022-11-16T00:32:56.751" v="191"/>
        <pc:sldMkLst>
          <pc:docMk/>
          <pc:sldMk cId="2664054193" sldId="283"/>
        </pc:sldMkLst>
        <pc:picChg chg="del">
          <ac:chgData name="Aine Flood" userId="42a4e053-e397-4a45-b4e0-0476eb6fa053" providerId="ADAL" clId="{73551B96-4863-4353-8BDE-B898BD650E1B}" dt="2022-11-16T00:32:56.270" v="190" actId="478"/>
          <ac:picMkLst>
            <pc:docMk/>
            <pc:sldMk cId="2664054193" sldId="283"/>
            <ac:picMk id="3" creationId="{F2A7EEC6-7B83-4F04-854C-4A195AD9C0D4}"/>
          </ac:picMkLst>
        </pc:picChg>
        <pc:picChg chg="add mod">
          <ac:chgData name="Aine Flood" userId="42a4e053-e397-4a45-b4e0-0476eb6fa053" providerId="ADAL" clId="{73551B96-4863-4353-8BDE-B898BD650E1B}" dt="2022-11-16T00:32:56.751" v="191"/>
          <ac:picMkLst>
            <pc:docMk/>
            <pc:sldMk cId="2664054193" sldId="283"/>
            <ac:picMk id="4" creationId="{0B5130A9-1D32-2B2D-7F4F-ADC82661881E}"/>
          </ac:picMkLst>
        </pc:picChg>
      </pc:sldChg>
      <pc:sldChg chg="addSp delSp modSp mod">
        <pc:chgData name="Aine Flood" userId="42a4e053-e397-4a45-b4e0-0476eb6fa053" providerId="ADAL" clId="{73551B96-4863-4353-8BDE-B898BD650E1B}" dt="2022-11-16T00:32:50.116" v="189"/>
        <pc:sldMkLst>
          <pc:docMk/>
          <pc:sldMk cId="1994248187" sldId="284"/>
        </pc:sldMkLst>
        <pc:picChg chg="del">
          <ac:chgData name="Aine Flood" userId="42a4e053-e397-4a45-b4e0-0476eb6fa053" providerId="ADAL" clId="{73551B96-4863-4353-8BDE-B898BD650E1B}" dt="2022-11-16T00:32:49.190" v="188" actId="478"/>
          <ac:picMkLst>
            <pc:docMk/>
            <pc:sldMk cId="1994248187" sldId="284"/>
            <ac:picMk id="3" creationId="{581A3652-5D3D-4885-9B22-C4DA8332602D}"/>
          </ac:picMkLst>
        </pc:picChg>
        <pc:picChg chg="add mod">
          <ac:chgData name="Aine Flood" userId="42a4e053-e397-4a45-b4e0-0476eb6fa053" providerId="ADAL" clId="{73551B96-4863-4353-8BDE-B898BD650E1B}" dt="2022-11-16T00:32:50.116" v="189"/>
          <ac:picMkLst>
            <pc:docMk/>
            <pc:sldMk cId="1994248187" sldId="284"/>
            <ac:picMk id="7" creationId="{3A84268E-C563-0FF9-0534-4FF36CAAF966}"/>
          </ac:picMkLst>
        </pc:picChg>
      </pc:sldChg>
      <pc:sldChg chg="addSp delSp modSp mod">
        <pc:chgData name="Aine Flood" userId="42a4e053-e397-4a45-b4e0-0476eb6fa053" providerId="ADAL" clId="{73551B96-4863-4353-8BDE-B898BD650E1B}" dt="2022-11-16T00:32:45.133" v="187"/>
        <pc:sldMkLst>
          <pc:docMk/>
          <pc:sldMk cId="1224177677" sldId="285"/>
        </pc:sldMkLst>
        <pc:picChg chg="del">
          <ac:chgData name="Aine Flood" userId="42a4e053-e397-4a45-b4e0-0476eb6fa053" providerId="ADAL" clId="{73551B96-4863-4353-8BDE-B898BD650E1B}" dt="2022-11-16T00:32:44.269" v="186" actId="478"/>
          <ac:picMkLst>
            <pc:docMk/>
            <pc:sldMk cId="1224177677" sldId="285"/>
            <ac:picMk id="3" creationId="{581A3652-5D3D-4885-9B22-C4DA8332602D}"/>
          </ac:picMkLst>
        </pc:picChg>
        <pc:picChg chg="add mod">
          <ac:chgData name="Aine Flood" userId="42a4e053-e397-4a45-b4e0-0476eb6fa053" providerId="ADAL" clId="{73551B96-4863-4353-8BDE-B898BD650E1B}" dt="2022-11-16T00:32:45.133" v="187"/>
          <ac:picMkLst>
            <pc:docMk/>
            <pc:sldMk cId="1224177677" sldId="285"/>
            <ac:picMk id="4" creationId="{9ED58E73-492B-699C-E0A2-2D30D1134481}"/>
          </ac:picMkLst>
        </pc:picChg>
      </pc:sldChg>
      <pc:sldChg chg="addSp delSp modSp mod">
        <pc:chgData name="Aine Flood" userId="42a4e053-e397-4a45-b4e0-0476eb6fa053" providerId="ADAL" clId="{73551B96-4863-4353-8BDE-B898BD650E1B}" dt="2022-11-16T00:32:37.211" v="185"/>
        <pc:sldMkLst>
          <pc:docMk/>
          <pc:sldMk cId="3532693598" sldId="287"/>
        </pc:sldMkLst>
        <pc:picChg chg="add mod">
          <ac:chgData name="Aine Flood" userId="42a4e053-e397-4a45-b4e0-0476eb6fa053" providerId="ADAL" clId="{73551B96-4863-4353-8BDE-B898BD650E1B}" dt="2022-11-16T00:32:37.211" v="185"/>
          <ac:picMkLst>
            <pc:docMk/>
            <pc:sldMk cId="3532693598" sldId="287"/>
            <ac:picMk id="2" creationId="{B9B03FA7-1AAB-C24A-D5EE-D0EFB50626A7}"/>
          </ac:picMkLst>
        </pc:picChg>
        <pc:picChg chg="del">
          <ac:chgData name="Aine Flood" userId="42a4e053-e397-4a45-b4e0-0476eb6fa053" providerId="ADAL" clId="{73551B96-4863-4353-8BDE-B898BD650E1B}" dt="2022-11-16T00:32:36.521" v="184" actId="478"/>
          <ac:picMkLst>
            <pc:docMk/>
            <pc:sldMk cId="3532693598" sldId="287"/>
            <ac:picMk id="4" creationId="{32D99D30-5953-4565-B238-2A83B2395954}"/>
          </ac:picMkLst>
        </pc:picChg>
      </pc:sldChg>
      <pc:sldChg chg="addSp delSp modSp mod">
        <pc:chgData name="Aine Flood" userId="42a4e053-e397-4a45-b4e0-0476eb6fa053" providerId="ADAL" clId="{73551B96-4863-4353-8BDE-B898BD650E1B}" dt="2022-11-16T00:32:31.566" v="183"/>
        <pc:sldMkLst>
          <pc:docMk/>
          <pc:sldMk cId="1847769507" sldId="288"/>
        </pc:sldMkLst>
        <pc:picChg chg="add mod">
          <ac:chgData name="Aine Flood" userId="42a4e053-e397-4a45-b4e0-0476eb6fa053" providerId="ADAL" clId="{73551B96-4863-4353-8BDE-B898BD650E1B}" dt="2022-11-16T00:32:31.566" v="183"/>
          <ac:picMkLst>
            <pc:docMk/>
            <pc:sldMk cId="1847769507" sldId="288"/>
            <ac:picMk id="2" creationId="{B1745539-EAB9-283C-7D08-0023A92A2065}"/>
          </ac:picMkLst>
        </pc:picChg>
        <pc:picChg chg="del">
          <ac:chgData name="Aine Flood" userId="42a4e053-e397-4a45-b4e0-0476eb6fa053" providerId="ADAL" clId="{73551B96-4863-4353-8BDE-B898BD650E1B}" dt="2022-11-16T00:32:31.102" v="182" actId="478"/>
          <ac:picMkLst>
            <pc:docMk/>
            <pc:sldMk cId="1847769507" sldId="288"/>
            <ac:picMk id="6" creationId="{B68DD14F-0C5B-4577-A8EF-B13FE36E97DC}"/>
          </ac:picMkLst>
        </pc:picChg>
      </pc:sldChg>
      <pc:sldChg chg="addSp delSp modSp mod">
        <pc:chgData name="Aine Flood" userId="42a4e053-e397-4a45-b4e0-0476eb6fa053" providerId="ADAL" clId="{73551B96-4863-4353-8BDE-B898BD650E1B}" dt="2022-11-16T00:32:26.339" v="181"/>
        <pc:sldMkLst>
          <pc:docMk/>
          <pc:sldMk cId="3838943601" sldId="289"/>
        </pc:sldMkLst>
        <pc:picChg chg="add mod">
          <ac:chgData name="Aine Flood" userId="42a4e053-e397-4a45-b4e0-0476eb6fa053" providerId="ADAL" clId="{73551B96-4863-4353-8BDE-B898BD650E1B}" dt="2022-11-16T00:32:26.339" v="181"/>
          <ac:picMkLst>
            <pc:docMk/>
            <pc:sldMk cId="3838943601" sldId="289"/>
            <ac:picMk id="2" creationId="{9C518631-578F-5796-1F50-70C46557B411}"/>
          </ac:picMkLst>
        </pc:picChg>
        <pc:picChg chg="del">
          <ac:chgData name="Aine Flood" userId="42a4e053-e397-4a45-b4e0-0476eb6fa053" providerId="ADAL" clId="{73551B96-4863-4353-8BDE-B898BD650E1B}" dt="2022-11-16T00:32:25.877" v="180" actId="478"/>
          <ac:picMkLst>
            <pc:docMk/>
            <pc:sldMk cId="3838943601" sldId="289"/>
            <ac:picMk id="4" creationId="{0674DB34-EA10-4E1A-ADC9-3209B8187B2C}"/>
          </ac:picMkLst>
        </pc:picChg>
      </pc:sldChg>
      <pc:sldChg chg="addSp delSp modSp mod delCm modCm">
        <pc:chgData name="Aine Flood" userId="42a4e053-e397-4a45-b4e0-0476eb6fa053" providerId="ADAL" clId="{73551B96-4863-4353-8BDE-B898BD650E1B}" dt="2022-11-16T00:32:17.579" v="179"/>
        <pc:sldMkLst>
          <pc:docMk/>
          <pc:sldMk cId="3636253012" sldId="292"/>
        </pc:sldMkLst>
        <pc:picChg chg="del mod">
          <ac:chgData name="Aine Flood" userId="42a4e053-e397-4a45-b4e0-0476eb6fa053" providerId="ADAL" clId="{73551B96-4863-4353-8BDE-B898BD650E1B}" dt="2022-11-16T00:32:16.487" v="178" actId="478"/>
          <ac:picMkLst>
            <pc:docMk/>
            <pc:sldMk cId="3636253012" sldId="292"/>
            <ac:picMk id="3" creationId="{EA5EC82D-0F82-40B4-A5EE-EEE1C2C4BCF4}"/>
          </ac:picMkLst>
        </pc:picChg>
        <pc:picChg chg="add mod">
          <ac:chgData name="Aine Flood" userId="42a4e053-e397-4a45-b4e0-0476eb6fa053" providerId="ADAL" clId="{73551B96-4863-4353-8BDE-B898BD650E1B}" dt="2022-11-16T00:32:17.579" v="179"/>
          <ac:picMkLst>
            <pc:docMk/>
            <pc:sldMk cId="3636253012" sldId="292"/>
            <ac:picMk id="4" creationId="{6ED2D648-A67A-1FAA-51F3-0BA8621ED291}"/>
          </ac:picMkLst>
        </pc:picChg>
      </pc:sldChg>
      <pc:sldChg chg="addSp delSp modSp mod">
        <pc:chgData name="Aine Flood" userId="42a4e053-e397-4a45-b4e0-0476eb6fa053" providerId="ADAL" clId="{73551B96-4863-4353-8BDE-B898BD650E1B}" dt="2022-11-16T00:32:12.285" v="176"/>
        <pc:sldMkLst>
          <pc:docMk/>
          <pc:sldMk cId="1724491992" sldId="293"/>
        </pc:sldMkLst>
        <pc:picChg chg="add mod">
          <ac:chgData name="Aine Flood" userId="42a4e053-e397-4a45-b4e0-0476eb6fa053" providerId="ADAL" clId="{73551B96-4863-4353-8BDE-B898BD650E1B}" dt="2022-11-16T00:32:12.285" v="176"/>
          <ac:picMkLst>
            <pc:docMk/>
            <pc:sldMk cId="1724491992" sldId="293"/>
            <ac:picMk id="5" creationId="{58FDD05B-CEE6-9B85-F1CA-8D9BDB91F0B2}"/>
          </ac:picMkLst>
        </pc:picChg>
        <pc:picChg chg="del">
          <ac:chgData name="Aine Flood" userId="42a4e053-e397-4a45-b4e0-0476eb6fa053" providerId="ADAL" clId="{73551B96-4863-4353-8BDE-B898BD650E1B}" dt="2022-11-16T00:32:11.747" v="175" actId="478"/>
          <ac:picMkLst>
            <pc:docMk/>
            <pc:sldMk cId="1724491992" sldId="293"/>
            <ac:picMk id="7" creationId="{E37D90FC-DEEB-4E03-964A-F49D959DE4F1}"/>
          </ac:picMkLst>
        </pc:picChg>
      </pc:sldChg>
      <pc:sldChg chg="addSp delSp modSp mod delCm modCm">
        <pc:chgData name="Aine Flood" userId="42a4e053-e397-4a45-b4e0-0476eb6fa053" providerId="ADAL" clId="{73551B96-4863-4353-8BDE-B898BD650E1B}" dt="2022-11-16T00:39:10.564" v="809"/>
        <pc:sldMkLst>
          <pc:docMk/>
          <pc:sldMk cId="248183364" sldId="295"/>
        </pc:sldMkLst>
        <pc:spChg chg="mod">
          <ac:chgData name="Aine Flood" userId="42a4e053-e397-4a45-b4e0-0476eb6fa053" providerId="ADAL" clId="{73551B96-4863-4353-8BDE-B898BD650E1B}" dt="2022-11-16T00:26:21.652" v="14" actId="14100"/>
          <ac:spMkLst>
            <pc:docMk/>
            <pc:sldMk cId="248183364" sldId="295"/>
            <ac:spMk id="141" creationId="{00000000-0000-0000-0000-000000000000}"/>
          </ac:spMkLst>
        </pc:spChg>
        <pc:picChg chg="add mod ord">
          <ac:chgData name="Aine Flood" userId="42a4e053-e397-4a45-b4e0-0476eb6fa053" providerId="ADAL" clId="{73551B96-4863-4353-8BDE-B898BD650E1B}" dt="2022-11-16T00:26:09.488" v="11" actId="167"/>
          <ac:picMkLst>
            <pc:docMk/>
            <pc:sldMk cId="248183364" sldId="295"/>
            <ac:picMk id="3" creationId="{C993957A-527D-74E9-2707-ADD5C9790391}"/>
          </ac:picMkLst>
        </pc:picChg>
        <pc:picChg chg="del mod">
          <ac:chgData name="Aine Flood" userId="42a4e053-e397-4a45-b4e0-0476eb6fa053" providerId="ADAL" clId="{73551B96-4863-4353-8BDE-B898BD650E1B}" dt="2022-11-16T00:26:11.492" v="12" actId="478"/>
          <ac:picMkLst>
            <pc:docMk/>
            <pc:sldMk cId="248183364" sldId="295"/>
            <ac:picMk id="14" creationId="{D912E139-D51C-4851-925F-537681A4D167}"/>
          </ac:picMkLst>
        </pc:picChg>
      </pc:sldChg>
      <pc:sldChg chg="addSp delSp modSp mod">
        <pc:chgData name="Aine Flood" userId="42a4e053-e397-4a45-b4e0-0476eb6fa053" providerId="ADAL" clId="{73551B96-4863-4353-8BDE-B898BD650E1B}" dt="2022-11-16T00:31:59.871" v="171" actId="1037"/>
        <pc:sldMkLst>
          <pc:docMk/>
          <pc:sldMk cId="1415016540" sldId="297"/>
        </pc:sldMkLst>
        <pc:spChg chg="mod">
          <ac:chgData name="Aine Flood" userId="42a4e053-e397-4a45-b4e0-0476eb6fa053" providerId="ADAL" clId="{73551B96-4863-4353-8BDE-B898BD650E1B}" dt="2022-11-16T00:31:36.911" v="163" actId="1076"/>
          <ac:spMkLst>
            <pc:docMk/>
            <pc:sldMk cId="1415016540" sldId="297"/>
            <ac:spMk id="95" creationId="{00000000-0000-0000-0000-000000000000}"/>
          </ac:spMkLst>
        </pc:spChg>
        <pc:picChg chg="add mod ord modCrop">
          <ac:chgData name="Aine Flood" userId="42a4e053-e397-4a45-b4e0-0476eb6fa053" providerId="ADAL" clId="{73551B96-4863-4353-8BDE-B898BD650E1B}" dt="2022-11-16T00:31:59.871" v="171" actId="1037"/>
          <ac:picMkLst>
            <pc:docMk/>
            <pc:sldMk cId="1415016540" sldId="297"/>
            <ac:picMk id="3" creationId="{4E69F15B-6C4A-4EF1-C6D3-922EFCB6FC5D}"/>
          </ac:picMkLst>
        </pc:picChg>
        <pc:picChg chg="del">
          <ac:chgData name="Aine Flood" userId="42a4e053-e397-4a45-b4e0-0476eb6fa053" providerId="ADAL" clId="{73551B96-4863-4353-8BDE-B898BD650E1B}" dt="2022-11-16T00:31:57.206" v="170" actId="478"/>
          <ac:picMkLst>
            <pc:docMk/>
            <pc:sldMk cId="1415016540" sldId="297"/>
            <ac:picMk id="4" creationId="{53728434-10CE-4B16-953B-2D37543F3B8A}"/>
          </ac:picMkLst>
        </pc:picChg>
      </pc:sldChg>
      <pc:sldChg chg="addSp delSp modSp mod">
        <pc:chgData name="Aine Flood" userId="42a4e053-e397-4a45-b4e0-0476eb6fa053" providerId="ADAL" clId="{73551B96-4863-4353-8BDE-B898BD650E1B}" dt="2022-11-16T00:32:07.409" v="174"/>
        <pc:sldMkLst>
          <pc:docMk/>
          <pc:sldMk cId="743240395" sldId="298"/>
        </pc:sldMkLst>
        <pc:picChg chg="add mod">
          <ac:chgData name="Aine Flood" userId="42a4e053-e397-4a45-b4e0-0476eb6fa053" providerId="ADAL" clId="{73551B96-4863-4353-8BDE-B898BD650E1B}" dt="2022-11-16T00:32:07.409" v="174"/>
          <ac:picMkLst>
            <pc:docMk/>
            <pc:sldMk cId="743240395" sldId="298"/>
            <ac:picMk id="2" creationId="{B834E068-89C9-FA02-6B9B-50C446CA5C9E}"/>
          </ac:picMkLst>
        </pc:picChg>
        <pc:picChg chg="del mod">
          <ac:chgData name="Aine Flood" userId="42a4e053-e397-4a45-b4e0-0476eb6fa053" providerId="ADAL" clId="{73551B96-4863-4353-8BDE-B898BD650E1B}" dt="2022-11-16T00:32:06.365" v="173" actId="478"/>
          <ac:picMkLst>
            <pc:docMk/>
            <pc:sldMk cId="743240395" sldId="298"/>
            <ac:picMk id="4" creationId="{53728434-10CE-4B16-953B-2D37543F3B8A}"/>
          </ac:picMkLst>
        </pc:picChg>
      </pc:sldChg>
    </pc:docChg>
  </pc:docChgLst>
  <pc:docChgLst>
    <pc:chgData name="Eilish Mcloughlin" userId="S::eilish.mcloughlin_dcu.ie#ext#@nationalyouthcouncilireland.onmicrosoft.com::a496fb86-0f86-4f72-b2be-abedb4909dae" providerId="AD" clId="Web-{4EFDAD89-C39A-05AB-AF07-0FDDE5F3D93A}"/>
    <pc:docChg chg="addSld delSld modSld sldOrd">
      <pc:chgData name="Eilish Mcloughlin" userId="S::eilish.mcloughlin_dcu.ie#ext#@nationalyouthcouncilireland.onmicrosoft.com::a496fb86-0f86-4f72-b2be-abedb4909dae" providerId="AD" clId="Web-{4EFDAD89-C39A-05AB-AF07-0FDDE5F3D93A}" dt="2022-06-30T12:55:53.661" v="18"/>
      <pc:docMkLst>
        <pc:docMk/>
      </pc:docMkLst>
      <pc:sldChg chg="modSp del ord">
        <pc:chgData name="Eilish Mcloughlin" userId="S::eilish.mcloughlin_dcu.ie#ext#@nationalyouthcouncilireland.onmicrosoft.com::a496fb86-0f86-4f72-b2be-abedb4909dae" providerId="AD" clId="Web-{4EFDAD89-C39A-05AB-AF07-0FDDE5F3D93A}" dt="2022-06-30T12:55:53.661" v="18"/>
        <pc:sldMkLst>
          <pc:docMk/>
          <pc:sldMk cId="3861829163" sldId="294"/>
        </pc:sldMkLst>
        <pc:spChg chg="mod">
          <ac:chgData name="Eilish Mcloughlin" userId="S::eilish.mcloughlin_dcu.ie#ext#@nationalyouthcouncilireland.onmicrosoft.com::a496fb86-0f86-4f72-b2be-abedb4909dae" providerId="AD" clId="Web-{4EFDAD89-C39A-05AB-AF07-0FDDE5F3D93A}" dt="2022-06-30T12:55:50.927" v="17" actId="20577"/>
          <ac:spMkLst>
            <pc:docMk/>
            <pc:sldMk cId="3861829163" sldId="294"/>
            <ac:spMk id="95" creationId="{00000000-0000-0000-0000-000000000000}"/>
          </ac:spMkLst>
        </pc:spChg>
      </pc:sldChg>
      <pc:sldChg chg="new del">
        <pc:chgData name="Eilish Mcloughlin" userId="S::eilish.mcloughlin_dcu.ie#ext#@nationalyouthcouncilireland.onmicrosoft.com::a496fb86-0f86-4f72-b2be-abedb4909dae" providerId="AD" clId="Web-{4EFDAD89-C39A-05AB-AF07-0FDDE5F3D93A}" dt="2022-06-30T12:55:32.723" v="3"/>
        <pc:sldMkLst>
          <pc:docMk/>
          <pc:sldMk cId="2992623097" sldId="296"/>
        </pc:sldMkLst>
      </pc:sldChg>
      <pc:sldChg chg="add replId">
        <pc:chgData name="Eilish Mcloughlin" userId="S::eilish.mcloughlin_dcu.ie#ext#@nationalyouthcouncilireland.onmicrosoft.com::a496fb86-0f86-4f72-b2be-abedb4909dae" providerId="AD" clId="Web-{4EFDAD89-C39A-05AB-AF07-0FDDE5F3D93A}" dt="2022-06-30T12:55:31.504" v="2"/>
        <pc:sldMkLst>
          <pc:docMk/>
          <pc:sldMk cId="1415016540" sldId="297"/>
        </pc:sldMkLst>
      </pc:sldChg>
    </pc:docChg>
  </pc:docChgLst>
  <pc:docChgLst>
    <pc:chgData name="Aine Flood" userId="42a4e053-e397-4a45-b4e0-0476eb6fa053" providerId="ADAL" clId="{A7464675-128D-433B-A971-D523CAEF74F3}"/>
    <pc:docChg chg="undo custSel modSld">
      <pc:chgData name="Aine Flood" userId="42a4e053-e397-4a45-b4e0-0476eb6fa053" providerId="ADAL" clId="{A7464675-128D-433B-A971-D523CAEF74F3}" dt="2022-08-25T15:32:46.264" v="470" actId="122"/>
      <pc:docMkLst>
        <pc:docMk/>
      </pc:docMkLst>
      <pc:sldChg chg="modSp mod">
        <pc:chgData name="Aine Flood" userId="42a4e053-e397-4a45-b4e0-0476eb6fa053" providerId="ADAL" clId="{A7464675-128D-433B-A971-D523CAEF74F3}" dt="2022-08-10T09:46:40.582" v="226" actId="20577"/>
        <pc:sldMkLst>
          <pc:docMk/>
          <pc:sldMk cId="68694328" sldId="257"/>
        </pc:sldMkLst>
        <pc:spChg chg="mod">
          <ac:chgData name="Aine Flood" userId="42a4e053-e397-4a45-b4e0-0476eb6fa053" providerId="ADAL" clId="{A7464675-128D-433B-A971-D523CAEF74F3}" dt="2022-08-10T09:46:40.582" v="226" actId="20577"/>
          <ac:spMkLst>
            <pc:docMk/>
            <pc:sldMk cId="68694328" sldId="257"/>
            <ac:spMk id="199" creationId="{00000000-0000-0000-0000-000000000000}"/>
          </ac:spMkLst>
        </pc:spChg>
      </pc:sldChg>
      <pc:sldChg chg="addSp modSp mod modNotesTx">
        <pc:chgData name="Aine Flood" userId="42a4e053-e397-4a45-b4e0-0476eb6fa053" providerId="ADAL" clId="{A7464675-128D-433B-A971-D523CAEF74F3}" dt="2022-08-10T09:44:20.182" v="88" actId="6549"/>
        <pc:sldMkLst>
          <pc:docMk/>
          <pc:sldMk cId="1078963277" sldId="258"/>
        </pc:sldMkLst>
        <pc:spChg chg="add mod">
          <ac:chgData name="Aine Flood" userId="42a4e053-e397-4a45-b4e0-0476eb6fa053" providerId="ADAL" clId="{A7464675-128D-433B-A971-D523CAEF74F3}" dt="2022-08-10T09:42:07.560" v="8" actId="1076"/>
          <ac:spMkLst>
            <pc:docMk/>
            <pc:sldMk cId="1078963277" sldId="258"/>
            <ac:spMk id="5" creationId="{8DED28D1-445B-6B4E-3596-18F9D2DA36BB}"/>
          </ac:spMkLst>
        </pc:spChg>
      </pc:sldChg>
      <pc:sldChg chg="modSp mod">
        <pc:chgData name="Aine Flood" userId="42a4e053-e397-4a45-b4e0-0476eb6fa053" providerId="ADAL" clId="{A7464675-128D-433B-A971-D523CAEF74F3}" dt="2022-08-25T15:32:46.264" v="470" actId="122"/>
        <pc:sldMkLst>
          <pc:docMk/>
          <pc:sldMk cId="3738211682" sldId="263"/>
        </pc:sldMkLst>
        <pc:spChg chg="mod">
          <ac:chgData name="Aine Flood" userId="42a4e053-e397-4a45-b4e0-0476eb6fa053" providerId="ADAL" clId="{A7464675-128D-433B-A971-D523CAEF74F3}" dt="2022-08-25T15:32:46.264" v="470" actId="122"/>
          <ac:spMkLst>
            <pc:docMk/>
            <pc:sldMk cId="3738211682" sldId="263"/>
            <ac:spMk id="95" creationId="{00000000-0000-0000-0000-000000000000}"/>
          </ac:spMkLst>
        </pc:spChg>
      </pc:sldChg>
      <pc:sldChg chg="modNotesTx">
        <pc:chgData name="Aine Flood" userId="42a4e053-e397-4a45-b4e0-0476eb6fa053" providerId="ADAL" clId="{A7464675-128D-433B-A971-D523CAEF74F3}" dt="2022-08-10T09:40:49.199" v="0" actId="313"/>
        <pc:sldMkLst>
          <pc:docMk/>
          <pc:sldMk cId="3470445248" sldId="291"/>
        </pc:sldMkLst>
      </pc:sldChg>
      <pc:sldChg chg="modSp mod">
        <pc:chgData name="Aine Flood" userId="42a4e053-e397-4a45-b4e0-0476eb6fa053" providerId="ADAL" clId="{A7464675-128D-433B-A971-D523CAEF74F3}" dt="2022-08-25T15:31:22.088" v="469" actId="20577"/>
        <pc:sldMkLst>
          <pc:docMk/>
          <pc:sldMk cId="1415016540" sldId="297"/>
        </pc:sldMkLst>
        <pc:spChg chg="mod">
          <ac:chgData name="Aine Flood" userId="42a4e053-e397-4a45-b4e0-0476eb6fa053" providerId="ADAL" clId="{A7464675-128D-433B-A971-D523CAEF74F3}" dt="2022-08-25T15:31:22.088" v="469" actId="20577"/>
          <ac:spMkLst>
            <pc:docMk/>
            <pc:sldMk cId="1415016540" sldId="297"/>
            <ac:spMk id="95" creationId="{00000000-0000-0000-0000-000000000000}"/>
          </ac:spMkLst>
        </pc:spChg>
      </pc:sldChg>
    </pc:docChg>
  </pc:docChgLst>
  <pc:docChgLst>
    <pc:chgData name="Aine Flood" userId="S::ainef@nyci.ie::42a4e053-e397-4a45-b4e0-0476eb6fa053" providerId="AD" clId="Web-{ADC90B58-6410-4130-AF0E-EA6847858CD0}"/>
    <pc:docChg chg="addSld modSld">
      <pc:chgData name="Aine Flood" userId="S::ainef@nyci.ie::42a4e053-e397-4a45-b4e0-0476eb6fa053" providerId="AD" clId="Web-{ADC90B58-6410-4130-AF0E-EA6847858CD0}" dt="2022-06-01T14:54:48.857" v="40" actId="20577"/>
      <pc:docMkLst>
        <pc:docMk/>
      </pc:docMkLst>
      <pc:sldChg chg="add">
        <pc:chgData name="Aine Flood" userId="S::ainef@nyci.ie::42a4e053-e397-4a45-b4e0-0476eb6fa053" providerId="AD" clId="Web-{ADC90B58-6410-4130-AF0E-EA6847858CD0}" dt="2022-06-01T14:54:07.684" v="0"/>
        <pc:sldMkLst>
          <pc:docMk/>
          <pc:sldMk cId="68694328" sldId="257"/>
        </pc:sldMkLst>
      </pc:sldChg>
      <pc:sldChg chg="add">
        <pc:chgData name="Aine Flood" userId="S::ainef@nyci.ie::42a4e053-e397-4a45-b4e0-0476eb6fa053" providerId="AD" clId="Web-{ADC90B58-6410-4130-AF0E-EA6847858CD0}" dt="2022-06-01T14:54:07.809" v="1"/>
        <pc:sldMkLst>
          <pc:docMk/>
          <pc:sldMk cId="1078963277" sldId="258"/>
        </pc:sldMkLst>
      </pc:sldChg>
      <pc:sldChg chg="add">
        <pc:chgData name="Aine Flood" userId="S::ainef@nyci.ie::42a4e053-e397-4a45-b4e0-0476eb6fa053" providerId="AD" clId="Web-{ADC90B58-6410-4130-AF0E-EA6847858CD0}" dt="2022-06-01T14:54:07.841" v="2"/>
        <pc:sldMkLst>
          <pc:docMk/>
          <pc:sldMk cId="1652073748" sldId="259"/>
        </pc:sldMkLst>
      </pc:sldChg>
      <pc:sldChg chg="add">
        <pc:chgData name="Aine Flood" userId="S::ainef@nyci.ie::42a4e053-e397-4a45-b4e0-0476eb6fa053" providerId="AD" clId="Web-{ADC90B58-6410-4130-AF0E-EA6847858CD0}" dt="2022-06-01T14:54:08.013" v="3"/>
        <pc:sldMkLst>
          <pc:docMk/>
          <pc:sldMk cId="1005479370" sldId="260"/>
        </pc:sldMkLst>
      </pc:sldChg>
      <pc:sldChg chg="add">
        <pc:chgData name="Aine Flood" userId="S::ainef@nyci.ie::42a4e053-e397-4a45-b4e0-0476eb6fa053" providerId="AD" clId="Web-{ADC90B58-6410-4130-AF0E-EA6847858CD0}" dt="2022-06-01T14:54:08.231" v="4"/>
        <pc:sldMkLst>
          <pc:docMk/>
          <pc:sldMk cId="2822223130" sldId="261"/>
        </pc:sldMkLst>
      </pc:sldChg>
      <pc:sldChg chg="add">
        <pc:chgData name="Aine Flood" userId="S::ainef@nyci.ie::42a4e053-e397-4a45-b4e0-0476eb6fa053" providerId="AD" clId="Web-{ADC90B58-6410-4130-AF0E-EA6847858CD0}" dt="2022-06-01T14:54:08.466" v="5"/>
        <pc:sldMkLst>
          <pc:docMk/>
          <pc:sldMk cId="1440312598" sldId="262"/>
        </pc:sldMkLst>
      </pc:sldChg>
      <pc:sldChg chg="add">
        <pc:chgData name="Aine Flood" userId="S::ainef@nyci.ie::42a4e053-e397-4a45-b4e0-0476eb6fa053" providerId="AD" clId="Web-{ADC90B58-6410-4130-AF0E-EA6847858CD0}" dt="2022-06-01T14:54:08.497" v="6"/>
        <pc:sldMkLst>
          <pc:docMk/>
          <pc:sldMk cId="3738211682" sldId="263"/>
        </pc:sldMkLst>
      </pc:sldChg>
      <pc:sldChg chg="add">
        <pc:chgData name="Aine Flood" userId="S::ainef@nyci.ie::42a4e053-e397-4a45-b4e0-0476eb6fa053" providerId="AD" clId="Web-{ADC90B58-6410-4130-AF0E-EA6847858CD0}" dt="2022-06-01T14:54:08.575" v="7"/>
        <pc:sldMkLst>
          <pc:docMk/>
          <pc:sldMk cId="1064320038" sldId="264"/>
        </pc:sldMkLst>
      </pc:sldChg>
      <pc:sldChg chg="add">
        <pc:chgData name="Aine Flood" userId="S::ainef@nyci.ie::42a4e053-e397-4a45-b4e0-0476eb6fa053" providerId="AD" clId="Web-{ADC90B58-6410-4130-AF0E-EA6847858CD0}" dt="2022-06-01T14:54:08.716" v="8"/>
        <pc:sldMkLst>
          <pc:docMk/>
          <pc:sldMk cId="1506145664" sldId="265"/>
        </pc:sldMkLst>
      </pc:sldChg>
      <pc:sldChg chg="add">
        <pc:chgData name="Aine Flood" userId="S::ainef@nyci.ie::42a4e053-e397-4a45-b4e0-0476eb6fa053" providerId="AD" clId="Web-{ADC90B58-6410-4130-AF0E-EA6847858CD0}" dt="2022-06-01T14:54:08.825" v="9"/>
        <pc:sldMkLst>
          <pc:docMk/>
          <pc:sldMk cId="2041416369" sldId="266"/>
        </pc:sldMkLst>
      </pc:sldChg>
      <pc:sldChg chg="add">
        <pc:chgData name="Aine Flood" userId="S::ainef@nyci.ie::42a4e053-e397-4a45-b4e0-0476eb6fa053" providerId="AD" clId="Web-{ADC90B58-6410-4130-AF0E-EA6847858CD0}" dt="2022-06-01T14:54:08.934" v="10"/>
        <pc:sldMkLst>
          <pc:docMk/>
          <pc:sldMk cId="2625068149" sldId="267"/>
        </pc:sldMkLst>
      </pc:sldChg>
      <pc:sldChg chg="add">
        <pc:chgData name="Aine Flood" userId="S::ainef@nyci.ie::42a4e053-e397-4a45-b4e0-0476eb6fa053" providerId="AD" clId="Web-{ADC90B58-6410-4130-AF0E-EA6847858CD0}" dt="2022-06-01T14:54:08.950" v="11"/>
        <pc:sldMkLst>
          <pc:docMk/>
          <pc:sldMk cId="2588863990" sldId="268"/>
        </pc:sldMkLst>
      </pc:sldChg>
      <pc:sldChg chg="add">
        <pc:chgData name="Aine Flood" userId="S::ainef@nyci.ie::42a4e053-e397-4a45-b4e0-0476eb6fa053" providerId="AD" clId="Web-{ADC90B58-6410-4130-AF0E-EA6847858CD0}" dt="2022-06-01T14:54:08.950" v="12"/>
        <pc:sldMkLst>
          <pc:docMk/>
          <pc:sldMk cId="1473141169" sldId="269"/>
        </pc:sldMkLst>
      </pc:sldChg>
      <pc:sldChg chg="add">
        <pc:chgData name="Aine Flood" userId="S::ainef@nyci.ie::42a4e053-e397-4a45-b4e0-0476eb6fa053" providerId="AD" clId="Web-{ADC90B58-6410-4130-AF0E-EA6847858CD0}" dt="2022-06-01T14:54:08.966" v="13"/>
        <pc:sldMkLst>
          <pc:docMk/>
          <pc:sldMk cId="2668180060" sldId="270"/>
        </pc:sldMkLst>
      </pc:sldChg>
      <pc:sldChg chg="add">
        <pc:chgData name="Aine Flood" userId="S::ainef@nyci.ie::42a4e053-e397-4a45-b4e0-0476eb6fa053" providerId="AD" clId="Web-{ADC90B58-6410-4130-AF0E-EA6847858CD0}" dt="2022-06-01T14:54:08.966" v="14"/>
        <pc:sldMkLst>
          <pc:docMk/>
          <pc:sldMk cId="3047478732" sldId="271"/>
        </pc:sldMkLst>
      </pc:sldChg>
      <pc:sldChg chg="add">
        <pc:chgData name="Aine Flood" userId="S::ainef@nyci.ie::42a4e053-e397-4a45-b4e0-0476eb6fa053" providerId="AD" clId="Web-{ADC90B58-6410-4130-AF0E-EA6847858CD0}" dt="2022-06-01T14:54:08.981" v="15"/>
        <pc:sldMkLst>
          <pc:docMk/>
          <pc:sldMk cId="2277805081" sldId="272"/>
        </pc:sldMkLst>
      </pc:sldChg>
      <pc:sldChg chg="add">
        <pc:chgData name="Aine Flood" userId="S::ainef@nyci.ie::42a4e053-e397-4a45-b4e0-0476eb6fa053" providerId="AD" clId="Web-{ADC90B58-6410-4130-AF0E-EA6847858CD0}" dt="2022-06-01T14:54:08.997" v="16"/>
        <pc:sldMkLst>
          <pc:docMk/>
          <pc:sldMk cId="3977272822" sldId="273"/>
        </pc:sldMkLst>
      </pc:sldChg>
      <pc:sldChg chg="add">
        <pc:chgData name="Aine Flood" userId="S::ainef@nyci.ie::42a4e053-e397-4a45-b4e0-0476eb6fa053" providerId="AD" clId="Web-{ADC90B58-6410-4130-AF0E-EA6847858CD0}" dt="2022-06-01T14:54:08.997" v="17"/>
        <pc:sldMkLst>
          <pc:docMk/>
          <pc:sldMk cId="2312266314" sldId="274"/>
        </pc:sldMkLst>
      </pc:sldChg>
      <pc:sldChg chg="add">
        <pc:chgData name="Aine Flood" userId="S::ainef@nyci.ie::42a4e053-e397-4a45-b4e0-0476eb6fa053" providerId="AD" clId="Web-{ADC90B58-6410-4130-AF0E-EA6847858CD0}" dt="2022-06-01T14:54:09.138" v="18"/>
        <pc:sldMkLst>
          <pc:docMk/>
          <pc:sldMk cId="2734037527" sldId="275"/>
        </pc:sldMkLst>
      </pc:sldChg>
      <pc:sldChg chg="add">
        <pc:chgData name="Aine Flood" userId="S::ainef@nyci.ie::42a4e053-e397-4a45-b4e0-0476eb6fa053" providerId="AD" clId="Web-{ADC90B58-6410-4130-AF0E-EA6847858CD0}" dt="2022-06-01T14:54:09.247" v="19"/>
        <pc:sldMkLst>
          <pc:docMk/>
          <pc:sldMk cId="3604081811" sldId="276"/>
        </pc:sldMkLst>
      </pc:sldChg>
      <pc:sldChg chg="add">
        <pc:chgData name="Aine Flood" userId="S::ainef@nyci.ie::42a4e053-e397-4a45-b4e0-0476eb6fa053" providerId="AD" clId="Web-{ADC90B58-6410-4130-AF0E-EA6847858CD0}" dt="2022-06-01T14:54:09.388" v="20"/>
        <pc:sldMkLst>
          <pc:docMk/>
          <pc:sldMk cId="4105096457" sldId="277"/>
        </pc:sldMkLst>
      </pc:sldChg>
      <pc:sldChg chg="add">
        <pc:chgData name="Aine Flood" userId="S::ainef@nyci.ie::42a4e053-e397-4a45-b4e0-0476eb6fa053" providerId="AD" clId="Web-{ADC90B58-6410-4130-AF0E-EA6847858CD0}" dt="2022-06-01T14:54:09.497" v="21"/>
        <pc:sldMkLst>
          <pc:docMk/>
          <pc:sldMk cId="2988276922" sldId="278"/>
        </pc:sldMkLst>
      </pc:sldChg>
      <pc:sldChg chg="add">
        <pc:chgData name="Aine Flood" userId="S::ainef@nyci.ie::42a4e053-e397-4a45-b4e0-0476eb6fa053" providerId="AD" clId="Web-{ADC90B58-6410-4130-AF0E-EA6847858CD0}" dt="2022-06-01T14:54:09.684" v="22"/>
        <pc:sldMkLst>
          <pc:docMk/>
          <pc:sldMk cId="1431537294" sldId="279"/>
        </pc:sldMkLst>
      </pc:sldChg>
      <pc:sldChg chg="add">
        <pc:chgData name="Aine Flood" userId="S::ainef@nyci.ie::42a4e053-e397-4a45-b4e0-0476eb6fa053" providerId="AD" clId="Web-{ADC90B58-6410-4130-AF0E-EA6847858CD0}" dt="2022-06-01T14:54:09.841" v="23"/>
        <pc:sldMkLst>
          <pc:docMk/>
          <pc:sldMk cId="3661279591" sldId="280"/>
        </pc:sldMkLst>
      </pc:sldChg>
      <pc:sldChg chg="add">
        <pc:chgData name="Aine Flood" userId="S::ainef@nyci.ie::42a4e053-e397-4a45-b4e0-0476eb6fa053" providerId="AD" clId="Web-{ADC90B58-6410-4130-AF0E-EA6847858CD0}" dt="2022-06-01T14:54:09.919" v="24"/>
        <pc:sldMkLst>
          <pc:docMk/>
          <pc:sldMk cId="2805133471" sldId="281"/>
        </pc:sldMkLst>
      </pc:sldChg>
      <pc:sldChg chg="add">
        <pc:chgData name="Aine Flood" userId="S::ainef@nyci.ie::42a4e053-e397-4a45-b4e0-0476eb6fa053" providerId="AD" clId="Web-{ADC90B58-6410-4130-AF0E-EA6847858CD0}" dt="2022-06-01T14:54:10.028" v="25"/>
        <pc:sldMkLst>
          <pc:docMk/>
          <pc:sldMk cId="3771671786" sldId="282"/>
        </pc:sldMkLst>
      </pc:sldChg>
      <pc:sldChg chg="add">
        <pc:chgData name="Aine Flood" userId="S::ainef@nyci.ie::42a4e053-e397-4a45-b4e0-0476eb6fa053" providerId="AD" clId="Web-{ADC90B58-6410-4130-AF0E-EA6847858CD0}" dt="2022-06-01T14:54:10.075" v="26"/>
        <pc:sldMkLst>
          <pc:docMk/>
          <pc:sldMk cId="2664054193" sldId="283"/>
        </pc:sldMkLst>
      </pc:sldChg>
      <pc:sldChg chg="add">
        <pc:chgData name="Aine Flood" userId="S::ainef@nyci.ie::42a4e053-e397-4a45-b4e0-0476eb6fa053" providerId="AD" clId="Web-{ADC90B58-6410-4130-AF0E-EA6847858CD0}" dt="2022-06-01T14:54:10.169" v="27"/>
        <pc:sldMkLst>
          <pc:docMk/>
          <pc:sldMk cId="1994248187" sldId="284"/>
        </pc:sldMkLst>
      </pc:sldChg>
      <pc:sldChg chg="add">
        <pc:chgData name="Aine Flood" userId="S::ainef@nyci.ie::42a4e053-e397-4a45-b4e0-0476eb6fa053" providerId="AD" clId="Web-{ADC90B58-6410-4130-AF0E-EA6847858CD0}" dt="2022-06-01T14:54:10.231" v="28"/>
        <pc:sldMkLst>
          <pc:docMk/>
          <pc:sldMk cId="1224177677" sldId="285"/>
        </pc:sldMkLst>
      </pc:sldChg>
      <pc:sldChg chg="add">
        <pc:chgData name="Aine Flood" userId="S::ainef@nyci.ie::42a4e053-e397-4a45-b4e0-0476eb6fa053" providerId="AD" clId="Web-{ADC90B58-6410-4130-AF0E-EA6847858CD0}" dt="2022-06-01T14:54:10.372" v="29"/>
        <pc:sldMkLst>
          <pc:docMk/>
          <pc:sldMk cId="3825714561" sldId="286"/>
        </pc:sldMkLst>
      </pc:sldChg>
      <pc:sldChg chg="modSp add">
        <pc:chgData name="Aine Flood" userId="S::ainef@nyci.ie::42a4e053-e397-4a45-b4e0-0476eb6fa053" providerId="AD" clId="Web-{ADC90B58-6410-4130-AF0E-EA6847858CD0}" dt="2022-06-01T14:54:43.623" v="39"/>
        <pc:sldMkLst>
          <pc:docMk/>
          <pc:sldMk cId="3532693598" sldId="287"/>
        </pc:sldMkLst>
        <pc:spChg chg="mod">
          <ac:chgData name="Aine Flood" userId="S::ainef@nyci.ie::42a4e053-e397-4a45-b4e0-0476eb6fa053" providerId="AD" clId="Web-{ADC90B58-6410-4130-AF0E-EA6847858CD0}" dt="2022-06-01T14:54:43.623" v="39"/>
          <ac:spMkLst>
            <pc:docMk/>
            <pc:sldMk cId="3532693598" sldId="287"/>
            <ac:spMk id="95" creationId="{00000000-0000-0000-0000-000000000000}"/>
          </ac:spMkLst>
        </pc:spChg>
      </pc:sldChg>
      <pc:sldChg chg="add">
        <pc:chgData name="Aine Flood" userId="S::ainef@nyci.ie::42a4e053-e397-4a45-b4e0-0476eb6fa053" providerId="AD" clId="Web-{ADC90B58-6410-4130-AF0E-EA6847858CD0}" dt="2022-06-01T14:54:10.575" v="31"/>
        <pc:sldMkLst>
          <pc:docMk/>
          <pc:sldMk cId="1847769507" sldId="288"/>
        </pc:sldMkLst>
      </pc:sldChg>
      <pc:sldChg chg="add">
        <pc:chgData name="Aine Flood" userId="S::ainef@nyci.ie::42a4e053-e397-4a45-b4e0-0476eb6fa053" providerId="AD" clId="Web-{ADC90B58-6410-4130-AF0E-EA6847858CD0}" dt="2022-06-01T14:54:10.622" v="32"/>
        <pc:sldMkLst>
          <pc:docMk/>
          <pc:sldMk cId="3838943601" sldId="289"/>
        </pc:sldMkLst>
      </pc:sldChg>
      <pc:sldChg chg="add">
        <pc:chgData name="Aine Flood" userId="S::ainef@nyci.ie::42a4e053-e397-4a45-b4e0-0476eb6fa053" providerId="AD" clId="Web-{ADC90B58-6410-4130-AF0E-EA6847858CD0}" dt="2022-06-01T14:54:10.731" v="33"/>
        <pc:sldMkLst>
          <pc:docMk/>
          <pc:sldMk cId="3905511635" sldId="290"/>
        </pc:sldMkLst>
      </pc:sldChg>
      <pc:sldChg chg="add">
        <pc:chgData name="Aine Flood" userId="S::ainef@nyci.ie::42a4e053-e397-4a45-b4e0-0476eb6fa053" providerId="AD" clId="Web-{ADC90B58-6410-4130-AF0E-EA6847858CD0}" dt="2022-06-01T14:54:10.856" v="34"/>
        <pc:sldMkLst>
          <pc:docMk/>
          <pc:sldMk cId="3470445248" sldId="291"/>
        </pc:sldMkLst>
      </pc:sldChg>
      <pc:sldChg chg="add">
        <pc:chgData name="Aine Flood" userId="S::ainef@nyci.ie::42a4e053-e397-4a45-b4e0-0476eb6fa053" providerId="AD" clId="Web-{ADC90B58-6410-4130-AF0E-EA6847858CD0}" dt="2022-06-01T14:54:10.950" v="35"/>
        <pc:sldMkLst>
          <pc:docMk/>
          <pc:sldMk cId="3636253012" sldId="292"/>
        </pc:sldMkLst>
      </pc:sldChg>
      <pc:sldChg chg="add">
        <pc:chgData name="Aine Flood" userId="S::ainef@nyci.ie::42a4e053-e397-4a45-b4e0-0476eb6fa053" providerId="AD" clId="Web-{ADC90B58-6410-4130-AF0E-EA6847858CD0}" dt="2022-06-01T14:54:11.013" v="36"/>
        <pc:sldMkLst>
          <pc:docMk/>
          <pc:sldMk cId="1724491992" sldId="293"/>
        </pc:sldMkLst>
      </pc:sldChg>
      <pc:sldChg chg="modSp add">
        <pc:chgData name="Aine Flood" userId="S::ainef@nyci.ie::42a4e053-e397-4a45-b4e0-0476eb6fa053" providerId="AD" clId="Web-{ADC90B58-6410-4130-AF0E-EA6847858CD0}" dt="2022-06-01T14:54:48.857" v="40" actId="20577"/>
        <pc:sldMkLst>
          <pc:docMk/>
          <pc:sldMk cId="3861829163" sldId="294"/>
        </pc:sldMkLst>
        <pc:spChg chg="mod">
          <ac:chgData name="Aine Flood" userId="S::ainef@nyci.ie::42a4e053-e397-4a45-b4e0-0476eb6fa053" providerId="AD" clId="Web-{ADC90B58-6410-4130-AF0E-EA6847858CD0}" dt="2022-06-01T14:54:48.857" v="40" actId="20577"/>
          <ac:spMkLst>
            <pc:docMk/>
            <pc:sldMk cId="3861829163" sldId="294"/>
            <ac:spMk id="95" creationId="{00000000-0000-0000-0000-000000000000}"/>
          </ac:spMkLst>
        </pc:spChg>
      </pc:sldChg>
      <pc:sldChg chg="add">
        <pc:chgData name="Aine Flood" userId="S::ainef@nyci.ie::42a4e053-e397-4a45-b4e0-0476eb6fa053" providerId="AD" clId="Web-{ADC90B58-6410-4130-AF0E-EA6847858CD0}" dt="2022-06-01T14:54:11.138" v="38"/>
        <pc:sldMkLst>
          <pc:docMk/>
          <pc:sldMk cId="248183364" sldId="295"/>
        </pc:sldMkLst>
      </pc:sldChg>
      <pc:sldMasterChg chg="addSldLayout">
        <pc:chgData name="Aine Flood" userId="S::ainef@nyci.ie::42a4e053-e397-4a45-b4e0-0476eb6fa053" providerId="AD" clId="Web-{ADC90B58-6410-4130-AF0E-EA6847858CD0}" dt="2022-06-01T14:54:07.684" v="0"/>
        <pc:sldMasterMkLst>
          <pc:docMk/>
          <pc:sldMasterMk cId="2460954070" sldId="2147483660"/>
        </pc:sldMasterMkLst>
        <pc:sldLayoutChg chg="add">
          <pc:chgData name="Aine Flood" userId="S::ainef@nyci.ie::42a4e053-e397-4a45-b4e0-0476eb6fa053" providerId="AD" clId="Web-{ADC90B58-6410-4130-AF0E-EA6847858CD0}" dt="2022-06-01T14:54:07.684" v="0"/>
          <pc:sldLayoutMkLst>
            <pc:docMk/>
            <pc:sldMasterMk cId="2460954070" sldId="2147483660"/>
            <pc:sldLayoutMk cId="207361989"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0F033-A7FE-4B31-82D2-19B7C1FDDCC2}" type="datetimeFigureOut">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BAFA6-C40D-4778-832E-EB3AE0B6D08E}" type="slidenum">
              <a:t>‹#›</a:t>
            </a:fld>
            <a:endParaRPr lang="en-US"/>
          </a:p>
        </p:txBody>
      </p:sp>
    </p:spTree>
    <p:extLst>
      <p:ext uri="{BB962C8B-B14F-4D97-AF65-F5344CB8AC3E}">
        <p14:creationId xmlns:p14="http://schemas.microsoft.com/office/powerpoint/2010/main" val="391129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cienceworld.ca/resource/coloured-shadow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cienceworld.ca/resource/coloured-shadow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O9AH7nd9p14&amp;ab_channel=NicolasV0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e15d5597f_0_10:notes"/>
          <p:cNvSpPr txBox="1">
            <a:spLocks noGrp="1"/>
          </p:cNvSpPr>
          <p:nvPr>
            <p:ph type="body" idx="1"/>
          </p:nvPr>
        </p:nvSpPr>
        <p:spPr>
          <a:xfrm>
            <a:off x="679768" y="4777194"/>
            <a:ext cx="5438140" cy="390877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g10e15d5597f_0_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673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We're going to make rainbows indoors – how? </a:t>
            </a:r>
          </a:p>
          <a:p>
            <a:r>
              <a:rPr lang="en-US"/>
              <a:t>What causes a rainbow?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2466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dirty="0"/>
              <a:t>Each droplet of water refracts the light similar to the prism. </a:t>
            </a:r>
          </a:p>
          <a:p>
            <a:r>
              <a:rPr lang="en-US" dirty="0"/>
              <a:t>Light goes from air (low density medium) to water (higher density medium) so it bends/refracts </a:t>
            </a:r>
          </a:p>
          <a:p>
            <a:r>
              <a:rPr lang="en-US" dirty="0"/>
              <a:t>Then light gets reflected inside the water droplet (total internal reflection)</a:t>
            </a:r>
          </a:p>
          <a:p>
            <a:r>
              <a:rPr lang="en-US" dirty="0"/>
              <a:t>Finally the light passed back out of the water into the air, from a dense to a lower density medium. </a:t>
            </a:r>
          </a:p>
          <a:p>
            <a:r>
              <a:rPr lang="en-US" dirty="0"/>
              <a:t>The different types/wavelengths of light refract/bend at different rates, so the white light gets split up into its different colours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11973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dirty="0"/>
              <a:t>Each droplet of water refracts the light similar to the prism. </a:t>
            </a:r>
          </a:p>
          <a:p>
            <a:r>
              <a:rPr lang="en-US" dirty="0"/>
              <a:t>Light goes from air (low density medium) to water (higher density medium) so it bends/refracts </a:t>
            </a:r>
          </a:p>
          <a:p>
            <a:r>
              <a:rPr lang="en-US" dirty="0"/>
              <a:t>Then light gets reflected inside the water droplet (total internal reflection)</a:t>
            </a:r>
          </a:p>
          <a:p>
            <a:r>
              <a:rPr lang="en-US" dirty="0"/>
              <a:t>Finally the light passed back out of the water into the air, from a dense to a lower density medium. </a:t>
            </a:r>
          </a:p>
          <a:p>
            <a:r>
              <a:rPr lang="en-US" dirty="0"/>
              <a:t>The different types/wavelengths of light refract/bend at different rates, so the white light gets split up into its different colours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48886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Spectroscope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7144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Spectroscope </a:t>
            </a:r>
          </a:p>
          <a:p>
            <a:r>
              <a:rPr lang="en-US"/>
              <a:t>Video https://youtu.be/M79NmcjZtpk?t=53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44423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Spectroscope, natural light (left) versus artificial light (right)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53681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Fill in the three primary colours of paint, and the three primary colours of light. </a:t>
            </a:r>
          </a:p>
        </p:txBody>
      </p:sp>
      <p:sp>
        <p:nvSpPr>
          <p:cNvPr id="4" name="Slide Number Placeholder 3"/>
          <p:cNvSpPr>
            <a:spLocks noGrp="1"/>
          </p:cNvSpPr>
          <p:nvPr>
            <p:ph type="sldNum" sz="quarter" idx="5"/>
          </p:nvPr>
        </p:nvSpPr>
        <p:spPr/>
        <p:txBody>
          <a:bodyPr/>
          <a:lstStyle/>
          <a:p>
            <a:fld id="{689BAFA6-C40D-4778-832E-EB3AE0B6D08E}" type="slidenum">
              <a:rPr lang="en-GB" smtClean="0"/>
              <a:t>20</a:t>
            </a:fld>
            <a:endParaRPr lang="en-GB"/>
          </a:p>
        </p:txBody>
      </p:sp>
    </p:spTree>
    <p:extLst>
      <p:ext uri="{BB962C8B-B14F-4D97-AF65-F5344CB8AC3E}">
        <p14:creationId xmlns:p14="http://schemas.microsoft.com/office/powerpoint/2010/main" val="1230430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happens when you mix two or more colours of paint? </a:t>
            </a:r>
          </a:p>
          <a:p>
            <a:r>
              <a:rPr lang="en-GB" dirty="0"/>
              <a:t>Use knowledge from art and paint mixing to fill in the secondary colours of paint. </a:t>
            </a:r>
          </a:p>
          <a:p>
            <a:endParaRPr lang="en-GB" dirty="0"/>
          </a:p>
          <a:p>
            <a:r>
              <a:rPr lang="en-GB" dirty="0"/>
              <a:t>Now we will experiment and explore with the spectroscope to determine the secondary colours of light. </a:t>
            </a:r>
          </a:p>
        </p:txBody>
      </p:sp>
      <p:sp>
        <p:nvSpPr>
          <p:cNvPr id="4" name="Slide Number Placeholder 3"/>
          <p:cNvSpPr>
            <a:spLocks noGrp="1"/>
          </p:cNvSpPr>
          <p:nvPr>
            <p:ph type="sldNum" sz="quarter" idx="5"/>
          </p:nvPr>
        </p:nvSpPr>
        <p:spPr/>
        <p:txBody>
          <a:bodyPr/>
          <a:lstStyle/>
          <a:p>
            <a:fld id="{689BAFA6-C40D-4778-832E-EB3AE0B6D08E}" type="slidenum">
              <a:rPr lang="en-GB" smtClean="0"/>
              <a:t>21</a:t>
            </a:fld>
            <a:endParaRPr lang="en-GB"/>
          </a:p>
        </p:txBody>
      </p:sp>
    </p:spTree>
    <p:extLst>
      <p:ext uri="{BB962C8B-B14F-4D97-AF65-F5344CB8AC3E}">
        <p14:creationId xmlns:p14="http://schemas.microsoft.com/office/powerpoint/2010/main" val="342817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what you have seen with your spectroscope, fill in the secondary colours of light. </a:t>
            </a:r>
          </a:p>
        </p:txBody>
      </p:sp>
      <p:sp>
        <p:nvSpPr>
          <p:cNvPr id="4" name="Slide Number Placeholder 3"/>
          <p:cNvSpPr>
            <a:spLocks noGrp="1"/>
          </p:cNvSpPr>
          <p:nvPr>
            <p:ph type="sldNum" sz="quarter" idx="5"/>
          </p:nvPr>
        </p:nvSpPr>
        <p:spPr/>
        <p:txBody>
          <a:bodyPr/>
          <a:lstStyle/>
          <a:p>
            <a:fld id="{689BAFA6-C40D-4778-832E-EB3AE0B6D08E}" type="slidenum">
              <a:rPr lang="en-GB" smtClean="0"/>
              <a:t>30</a:t>
            </a:fld>
            <a:endParaRPr lang="en-GB"/>
          </a:p>
        </p:txBody>
      </p:sp>
    </p:spTree>
    <p:extLst>
      <p:ext uri="{BB962C8B-B14F-4D97-AF65-F5344CB8AC3E}">
        <p14:creationId xmlns:p14="http://schemas.microsoft.com/office/powerpoint/2010/main" val="1739236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1940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73474" y="5118250"/>
            <a:ext cx="5390934" cy="4849231"/>
          </a:xfrm>
          <a:prstGeom prst="rect">
            <a:avLst/>
          </a:prstGeom>
          <a:noFill/>
          <a:ln>
            <a:noFill/>
          </a:ln>
        </p:spPr>
        <p:txBody>
          <a:bodyPr spcFirstLastPara="1" wrap="square" lIns="91425" tIns="45700" rIns="91425" bIns="45700" anchor="t" anchorCtr="0">
            <a:noAutofit/>
          </a:bodyPr>
          <a:lstStyle/>
          <a:p>
            <a:r>
              <a:rPr lang="en-GB" b="1"/>
              <a:t>Light and Shadows – The focus of this </a:t>
            </a:r>
            <a:endParaRPr lang="en-US"/>
          </a:p>
          <a:p>
            <a:r>
              <a:rPr lang="en-GB"/>
              <a:t>Exploring how light travels, the colours of light and how they can be broken up by making a spectroscope, and combined using shadows and coloured lights.</a:t>
            </a:r>
            <a:endParaRPr lang="en-US"/>
          </a:p>
          <a:p>
            <a:r>
              <a:rPr lang="en-GB"/>
              <a:t>Understanding how the colours of pixels combine on a screen, and how the colours of light are different to the colours of paint.</a:t>
            </a:r>
            <a:endParaRPr lang="en-US"/>
          </a:p>
          <a:p>
            <a:pPr marL="0" marR="0" lvl="0" indent="0" algn="l">
              <a:lnSpc>
                <a:spcPct val="100000"/>
              </a:lnSpc>
              <a:spcBef>
                <a:spcPts val="0"/>
              </a:spcBef>
              <a:spcAft>
                <a:spcPts val="0"/>
              </a:spcAft>
              <a:buNone/>
            </a:pPr>
            <a:endParaRPr lang="en-GB" sz="1200" b="0" i="0" u="none" strike="noStrike" cap="none">
              <a:solidFill>
                <a:schemeClr val="dk1"/>
              </a:solidFill>
              <a:latin typeface="Calibri"/>
              <a:ea typeface="Calibri"/>
              <a:cs typeface="Calibri"/>
            </a:endParaRPr>
          </a:p>
          <a:p>
            <a:endParaRPr lang="en-GB">
              <a:solidFill>
                <a:schemeClr val="dk1"/>
              </a:solidFill>
              <a:latin typeface="Calibri"/>
              <a:ea typeface="Calibri"/>
              <a:cs typeface="Calibri"/>
            </a:endParaRPr>
          </a:p>
          <a:p>
            <a:pPr>
              <a:buSzPts val="1400"/>
            </a:pPr>
            <a:endParaRPr lang="en-US">
              <a:solidFill>
                <a:schemeClr val="dk1"/>
              </a:solidFill>
              <a:latin typeface="Calibri"/>
              <a:ea typeface="Calibri"/>
              <a:cs typeface="Calibri"/>
            </a:endParaRPr>
          </a:p>
        </p:txBody>
      </p:sp>
      <p:sp>
        <p:nvSpPr>
          <p:cNvPr id="92" name="Google Shape;92;p1:notes"/>
          <p:cNvSpPr txBox="1">
            <a:spLocks noGrp="1"/>
          </p:cNvSpPr>
          <p:nvPr>
            <p:ph type="sldNum" idx="12"/>
          </p:nvPr>
        </p:nvSpPr>
        <p:spPr>
          <a:xfrm>
            <a:off x="3815825" y="10234760"/>
            <a:ext cx="2920483" cy="53976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21389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Combining light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06029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73474" y="5118250"/>
            <a:ext cx="5390934" cy="4849231"/>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If we can split white light into all the different colours, can we create white light by combining colours? </a:t>
            </a:r>
          </a:p>
          <a:p>
            <a:pPr marL="0" indent="0">
              <a:spcBef>
                <a:spcPts val="0"/>
              </a:spcBef>
            </a:pPr>
            <a:r>
              <a:rPr lang="en-US" dirty="0"/>
              <a:t>What might we need? </a:t>
            </a:r>
          </a:p>
          <a:p>
            <a:pPr marL="0" indent="0">
              <a:spcBef>
                <a:spcPts val="0"/>
              </a:spcBef>
            </a:pPr>
            <a:r>
              <a:rPr lang="en-US" dirty="0"/>
              <a:t>Can we make different colours of light starting with 3 basics?</a:t>
            </a:r>
          </a:p>
        </p:txBody>
      </p:sp>
      <p:sp>
        <p:nvSpPr>
          <p:cNvPr id="92" name="Google Shape;92;p1:notes"/>
          <p:cNvSpPr txBox="1">
            <a:spLocks noGrp="1"/>
          </p:cNvSpPr>
          <p:nvPr>
            <p:ph type="sldNum" idx="12"/>
          </p:nvPr>
        </p:nvSpPr>
        <p:spPr>
          <a:xfrm>
            <a:off x="3815825" y="10234760"/>
            <a:ext cx="2920483" cy="53976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68504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Gather your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activity: </a:t>
            </a:r>
            <a:r>
              <a:rPr lang="en-US" dirty="0" err="1">
                <a:hlinkClick r:id="rId3"/>
              </a:rPr>
              <a:t>Coloured</a:t>
            </a:r>
            <a:r>
              <a:rPr lang="en-US" dirty="0">
                <a:hlinkClick r:id="rId3"/>
              </a:rPr>
              <a:t> Shadows - Science World </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701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73474" y="5118250"/>
            <a:ext cx="5390934" cy="4849231"/>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If we can split white light into all the different colours, can we create white light by combining colours? </a:t>
            </a:r>
          </a:p>
          <a:p>
            <a:pPr marL="0" indent="0">
              <a:spcBef>
                <a:spcPts val="0"/>
              </a:spcBef>
            </a:pPr>
            <a:r>
              <a:rPr lang="en-US" dirty="0"/>
              <a:t>What might we need? </a:t>
            </a:r>
          </a:p>
          <a:p>
            <a:pPr marL="0" indent="0">
              <a:spcBef>
                <a:spcPts val="0"/>
              </a:spcBef>
            </a:pPr>
            <a:r>
              <a:rPr lang="en-US" dirty="0"/>
              <a:t>Can we make different colours of light starting with 3 basics?</a:t>
            </a:r>
          </a:p>
        </p:txBody>
      </p:sp>
      <p:sp>
        <p:nvSpPr>
          <p:cNvPr id="92" name="Google Shape;92;p1:notes"/>
          <p:cNvSpPr txBox="1">
            <a:spLocks noGrp="1"/>
          </p:cNvSpPr>
          <p:nvPr>
            <p:ph type="sldNum" idx="12"/>
          </p:nvPr>
        </p:nvSpPr>
        <p:spPr>
          <a:xfrm>
            <a:off x="3815825" y="10234760"/>
            <a:ext cx="2920483" cy="53976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571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hlinkClick r:id="rId3"/>
              </a:rPr>
              <a:t>Coloured Shadows - Science World </a:t>
            </a: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3719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Link to video on YouTube: </a:t>
            </a:r>
            <a:r>
              <a:rPr lang="en-GB">
                <a:hlinkClick r:id="rId3"/>
              </a:rPr>
              <a:t>iPhone Clock icon pixels on microscope (zoom x200) – YouTube</a:t>
            </a:r>
            <a:r>
              <a:rPr lang="en-GB"/>
              <a:t> (https://www.youtube.com/watch?v=O9AH7nd9p14&amp;ab_channel=NicolasV08 </a:t>
            </a: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9154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f94bc65a7_0_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0f94bc65a7_0_1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4415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73474" y="5118250"/>
            <a:ext cx="5390934" cy="48492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2" name="Google Shape;92;p1:notes"/>
          <p:cNvSpPr txBox="1">
            <a:spLocks noGrp="1"/>
          </p:cNvSpPr>
          <p:nvPr>
            <p:ph type="sldNum" idx="12"/>
          </p:nvPr>
        </p:nvSpPr>
        <p:spPr>
          <a:xfrm>
            <a:off x="3815825" y="10234760"/>
            <a:ext cx="2920483" cy="53976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9931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IE"/>
              <a:t>Refraction examples – change in direction of a ray of light</a:t>
            </a:r>
          </a:p>
          <a:p>
            <a:r>
              <a:rPr lang="en-IE"/>
              <a:t>What is happening here? </a:t>
            </a:r>
            <a:endParaRPr lang="en-IE">
              <a:cs typeface="Calibri"/>
            </a:endParaRPr>
          </a:p>
          <a:p>
            <a:r>
              <a:rPr lang="en-IE"/>
              <a:t>Things can look different under water. It looks like this pen is broken at an angle. Why? </a:t>
            </a:r>
            <a:endParaRPr lang="en-IE">
              <a:cs typeface="Calibri"/>
            </a:endParaRPr>
          </a:p>
          <a:p>
            <a:endParaRPr lang="en-IE">
              <a:cs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4653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Light travels at different speeds through different mediums, so it gets refracted – turns at an angle. </a:t>
            </a:r>
          </a:p>
          <a:p>
            <a:endParaRPr lang="en-US"/>
          </a:p>
          <a:p>
            <a:r>
              <a:rPr lang="en-US"/>
              <a:t>What happens if you shine the laser at different angles? </a:t>
            </a:r>
          </a:p>
          <a:p>
            <a:r>
              <a:rPr lang="en-US"/>
              <a:t>What if you shine it straight on? No refraction </a:t>
            </a:r>
          </a:p>
          <a:p>
            <a:endParaRPr lang="en-US"/>
          </a:p>
          <a:p>
            <a:r>
              <a:rPr lang="en-US"/>
              <a:t>Try this with a prism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7912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When a wave moves into a slower medium (like the Perspex block) the wavefronts get compressed. For the wavefronts to stay connected at the boundary the wave must change direction – so it bends or refracts</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06285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Any more examples of refraction which you see in the world around you? </a:t>
            </a:r>
          </a:p>
          <a:p>
            <a:r>
              <a:rPr lang="en-US"/>
              <a:t>- images in water on a window (looks upside-down) </a:t>
            </a:r>
          </a:p>
          <a:p>
            <a:r>
              <a:rPr lang="en-US"/>
              <a:t>- heat haze </a:t>
            </a:r>
          </a:p>
          <a:p>
            <a:r>
              <a:rPr lang="en-US"/>
              <a:t>- mirage, such as on a road looks like there is a puddle when it's really hot out due to different densities in the hot and cooler air </a:t>
            </a:r>
          </a:p>
          <a:p>
            <a:r>
              <a:rPr lang="en-US"/>
              <a:t>- prism – Pink Floyd album cover (Dark Side of the Moon) </a:t>
            </a:r>
          </a:p>
          <a:p>
            <a:r>
              <a:rPr lang="en-US"/>
              <a:t>- rainbows! </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71003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US"/>
              <a:t>Any more examples of refraction which you see in the world around you? </a:t>
            </a:r>
          </a:p>
          <a:p>
            <a:r>
              <a:rPr lang="en-US"/>
              <a:t>- images in water on a window (looks upside-down) </a:t>
            </a:r>
          </a:p>
          <a:p>
            <a:r>
              <a:rPr lang="en-US"/>
              <a:t>- heat haze </a:t>
            </a:r>
          </a:p>
          <a:p>
            <a:r>
              <a:rPr lang="en-US"/>
              <a:t>- mirage, such as on a road looks like there is a puddle when it's really hot out due to different densities in the hot and cooler air </a:t>
            </a:r>
          </a:p>
          <a:p>
            <a:r>
              <a:rPr lang="en-US"/>
              <a:t>- prism – Pink Floyd album cover (Dark Side of the Moon) </a:t>
            </a:r>
          </a:p>
          <a:p>
            <a:r>
              <a:rPr lang="en-US"/>
              <a:t>- rainbows! </a:t>
            </a:r>
          </a:p>
          <a:p>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GB"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73661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73474" y="5118250"/>
            <a:ext cx="5390934" cy="48492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2" name="Google Shape;92;p1:notes"/>
          <p:cNvSpPr txBox="1">
            <a:spLocks noGrp="1"/>
          </p:cNvSpPr>
          <p:nvPr>
            <p:ph type="sldNum" idx="12"/>
          </p:nvPr>
        </p:nvSpPr>
        <p:spPr>
          <a:xfrm>
            <a:off x="3815825" y="10234760"/>
            <a:ext cx="2920483" cy="53976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3641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20736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youtu.be/M79NmcjZtpk?t=53"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https://www.youtube.com/embed/O9AH7nd9p14?feature=oembed" TargetMode="External"/><Relationship Id="rId5" Type="http://schemas.openxmlformats.org/officeDocument/2006/relationships/image" Target="../media/image2.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993957A-527D-74E9-2707-ADD5C9790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07" y="0"/>
            <a:ext cx="11303477" cy="4838424"/>
          </a:xfrm>
          <a:prstGeom prst="rect">
            <a:avLst/>
          </a:prstGeom>
        </p:spPr>
      </p:pic>
      <p:sp>
        <p:nvSpPr>
          <p:cNvPr id="141" name="Google Shape;141;p27"/>
          <p:cNvSpPr txBox="1">
            <a:spLocks noGrp="1"/>
          </p:cNvSpPr>
          <p:nvPr>
            <p:ph type="ctrTitle"/>
          </p:nvPr>
        </p:nvSpPr>
        <p:spPr>
          <a:xfrm>
            <a:off x="470416" y="4402183"/>
            <a:ext cx="11266800" cy="2233748"/>
          </a:xfrm>
          <a:prstGeom prst="rect">
            <a:avLst/>
          </a:prstGeom>
          <a:noFill/>
          <a:ln>
            <a:noFill/>
          </a:ln>
        </p:spPr>
        <p:txBody>
          <a:bodyPr spcFirstLastPara="1" wrap="square" lIns="91433" tIns="45700" rIns="91433" bIns="45700" anchor="ctr" anchorCtr="0">
            <a:noAutofit/>
          </a:bodyPr>
          <a:lstStyle/>
          <a:p>
            <a:pPr>
              <a:spcBef>
                <a:spcPts val="1333"/>
              </a:spcBef>
              <a:buSzPts val="1100"/>
            </a:pPr>
            <a:r>
              <a:rPr lang="en-GB" sz="4267" b="1" dirty="0">
                <a:solidFill>
                  <a:srgbClr val="222222"/>
                </a:solidFill>
                <a:latin typeface="Calibri" panose="020F0502020204030204" pitchFamily="34" charset="0"/>
                <a:cs typeface="Calibri" panose="020F0502020204030204" pitchFamily="34" charset="0"/>
              </a:rPr>
              <a:t>STEAM Sessions: Exploring Light</a:t>
            </a:r>
            <a:endParaRPr sz="4267" b="1" dirty="0">
              <a:solidFill>
                <a:srgbClr val="22222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183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sp>
        <p:nvSpPr>
          <p:cNvPr id="95" name="Google Shape;95;p14"/>
          <p:cNvSpPr txBox="1">
            <a:spLocks noGrp="1"/>
          </p:cNvSpPr>
          <p:nvPr>
            <p:ph type="title"/>
          </p:nvPr>
        </p:nvSpPr>
        <p:spPr>
          <a:xfrm>
            <a:off x="1991248" y="2587755"/>
            <a:ext cx="8229600" cy="1682492"/>
          </a:xfrm>
          <a:prstGeom prst="rect">
            <a:avLst/>
          </a:prstGeom>
          <a:noFill/>
          <a:ln>
            <a:noFill/>
          </a:ln>
        </p:spPr>
        <p:txBody>
          <a:bodyPr spcFirstLastPara="1" wrap="square" lIns="91425" tIns="45700" rIns="91425" bIns="45700" anchor="ctr" anchorCtr="0">
            <a:noAutofit/>
          </a:bodyPr>
          <a:lstStyle/>
          <a:p>
            <a:pPr algn="ctr"/>
            <a:r>
              <a:rPr lang="en-GB" sz="6000">
                <a:solidFill>
                  <a:schemeClr val="tx1"/>
                </a:solidFill>
              </a:rPr>
              <a:t>Splitting Light</a:t>
            </a:r>
            <a:br>
              <a:rPr lang="en-GB" sz="6000">
                <a:solidFill>
                  <a:schemeClr val="tx1"/>
                </a:solidFill>
              </a:rPr>
            </a:br>
            <a:r>
              <a:rPr lang="en-GB" sz="6000" b="1">
                <a:solidFill>
                  <a:schemeClr val="tx1"/>
                </a:solidFill>
              </a:rPr>
              <a:t>Dispersion</a:t>
            </a:r>
          </a:p>
        </p:txBody>
      </p:sp>
      <p:pic>
        <p:nvPicPr>
          <p:cNvPr id="2" name="Picture 1" descr="A picture containing diagram&#10;&#10;Description automatically generated">
            <a:extLst>
              <a:ext uri="{FF2B5EF4-FFF2-40B4-BE49-F238E27FC236}">
                <a16:creationId xmlns:a16="http://schemas.microsoft.com/office/drawing/2014/main" id="{B9B03FA7-1AAB-C24A-D5EE-D0EFB50626A7}"/>
              </a:ext>
            </a:extLst>
          </p:cNvPr>
          <p:cNvPicPr>
            <a:picLocks noChangeAspect="1"/>
          </p:cNvPicPr>
          <p:nvPr/>
        </p:nvPicPr>
        <p:blipFill rotWithShape="1">
          <a:blip r:embed="rId3">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3532693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4FDF71-18C1-4CBD-A459-ACE73F66B9B5}"/>
              </a:ext>
            </a:extLst>
          </p:cNvPr>
          <p:cNvPicPr>
            <a:picLocks noChangeAspect="1"/>
          </p:cNvPicPr>
          <p:nvPr/>
        </p:nvPicPr>
        <p:blipFill>
          <a:blip r:embed="rId3"/>
          <a:stretch>
            <a:fillRect/>
          </a:stretch>
        </p:blipFill>
        <p:spPr>
          <a:xfrm>
            <a:off x="102758" y="0"/>
            <a:ext cx="12025341" cy="6858000"/>
          </a:xfrm>
          <a:prstGeom prst="rect">
            <a:avLst/>
          </a:prstGeom>
        </p:spPr>
      </p:pic>
    </p:spTree>
    <p:extLst>
      <p:ext uri="{BB962C8B-B14F-4D97-AF65-F5344CB8AC3E}">
        <p14:creationId xmlns:p14="http://schemas.microsoft.com/office/powerpoint/2010/main" val="3825714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engineering drawing&#10;&#10;Description automatically generated">
            <a:extLst>
              <a:ext uri="{FF2B5EF4-FFF2-40B4-BE49-F238E27FC236}">
                <a16:creationId xmlns:a16="http://schemas.microsoft.com/office/drawing/2014/main" id="{112E2B61-3F35-406B-BAE8-E982C7174D6B}"/>
              </a:ext>
            </a:extLst>
          </p:cNvPr>
          <p:cNvPicPr>
            <a:picLocks noChangeAspect="1"/>
          </p:cNvPicPr>
          <p:nvPr/>
        </p:nvPicPr>
        <p:blipFill>
          <a:blip r:embed="rId3"/>
          <a:stretch>
            <a:fillRect/>
          </a:stretch>
        </p:blipFill>
        <p:spPr>
          <a:xfrm>
            <a:off x="2397089" y="567795"/>
            <a:ext cx="7397825" cy="570863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9ED58E73-492B-699C-E0A2-2D30D1134481}"/>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224177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engineering drawing&#10;&#10;Description automatically generated">
            <a:extLst>
              <a:ext uri="{FF2B5EF4-FFF2-40B4-BE49-F238E27FC236}">
                <a16:creationId xmlns:a16="http://schemas.microsoft.com/office/drawing/2014/main" id="{112E2B61-3F35-406B-BAE8-E982C7174D6B}"/>
              </a:ext>
            </a:extLst>
          </p:cNvPr>
          <p:cNvPicPr>
            <a:picLocks noChangeAspect="1"/>
          </p:cNvPicPr>
          <p:nvPr/>
        </p:nvPicPr>
        <p:blipFill>
          <a:blip r:embed="rId3"/>
          <a:stretch>
            <a:fillRect/>
          </a:stretch>
        </p:blipFill>
        <p:spPr>
          <a:xfrm>
            <a:off x="2397089" y="567795"/>
            <a:ext cx="7397825" cy="5708639"/>
          </a:xfrm>
          <a:prstGeom prst="rect">
            <a:avLst/>
          </a:prstGeom>
        </p:spPr>
      </p:pic>
      <p:pic>
        <p:nvPicPr>
          <p:cNvPr id="4" name="Picture 3">
            <a:extLst>
              <a:ext uri="{FF2B5EF4-FFF2-40B4-BE49-F238E27FC236}">
                <a16:creationId xmlns:a16="http://schemas.microsoft.com/office/drawing/2014/main" id="{C3F4A87F-888E-4A49-B5D1-5134BEFEC258}"/>
              </a:ext>
            </a:extLst>
          </p:cNvPr>
          <p:cNvPicPr>
            <a:picLocks noChangeAspect="1"/>
          </p:cNvPicPr>
          <p:nvPr/>
        </p:nvPicPr>
        <p:blipFill rotWithShape="1">
          <a:blip r:embed="rId4"/>
          <a:srcRect l="65472" t="36540" r="4293" b="48386"/>
          <a:stretch/>
        </p:blipFill>
        <p:spPr>
          <a:xfrm rot="8547352">
            <a:off x="893373" y="5775816"/>
            <a:ext cx="3353587" cy="1671909"/>
          </a:xfrm>
          <a:prstGeom prst="rect">
            <a:avLst/>
          </a:prstGeom>
        </p:spPr>
      </p:pic>
      <p:sp>
        <p:nvSpPr>
          <p:cNvPr id="5" name="Rectangle 4">
            <a:extLst>
              <a:ext uri="{FF2B5EF4-FFF2-40B4-BE49-F238E27FC236}">
                <a16:creationId xmlns:a16="http://schemas.microsoft.com/office/drawing/2014/main" id="{97479AC8-3D7C-4FCD-BD77-0AD767A21B70}"/>
              </a:ext>
            </a:extLst>
          </p:cNvPr>
          <p:cNvSpPr/>
          <p:nvPr/>
        </p:nvSpPr>
        <p:spPr>
          <a:xfrm rot="20226565">
            <a:off x="230650" y="5389876"/>
            <a:ext cx="3750116" cy="98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400">
              <a:solidFill>
                <a:srgbClr val="FFFFFF"/>
              </a:solidFill>
              <a:latin typeface="Arial"/>
            </a:endParaRPr>
          </a:p>
        </p:txBody>
      </p:sp>
      <p:sp>
        <p:nvSpPr>
          <p:cNvPr id="6" name="Rectangle 5">
            <a:extLst>
              <a:ext uri="{FF2B5EF4-FFF2-40B4-BE49-F238E27FC236}">
                <a16:creationId xmlns:a16="http://schemas.microsoft.com/office/drawing/2014/main" id="{783126F3-35DE-4E0C-A0B1-6E85D12CD4D3}"/>
              </a:ext>
            </a:extLst>
          </p:cNvPr>
          <p:cNvSpPr/>
          <p:nvPr/>
        </p:nvSpPr>
        <p:spPr>
          <a:xfrm rot="19892581">
            <a:off x="1410628" y="6944203"/>
            <a:ext cx="3529067" cy="98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400">
              <a:solidFill>
                <a:srgbClr val="FFFFFF"/>
              </a:solidFill>
              <a:latin typeface="Arial"/>
            </a:endParaRPr>
          </a:p>
        </p:txBody>
      </p:sp>
      <p:pic>
        <p:nvPicPr>
          <p:cNvPr id="7" name="Picture 6" descr="A picture containing diagram&#10;&#10;Description automatically generated">
            <a:extLst>
              <a:ext uri="{FF2B5EF4-FFF2-40B4-BE49-F238E27FC236}">
                <a16:creationId xmlns:a16="http://schemas.microsoft.com/office/drawing/2014/main" id="{3A84268E-C563-0FF9-0534-4FF36CAAF966}"/>
              </a:ext>
            </a:extLst>
          </p:cNvPr>
          <p:cNvPicPr>
            <a:picLocks noChangeAspect="1"/>
          </p:cNvPicPr>
          <p:nvPr/>
        </p:nvPicPr>
        <p:blipFill rotWithShape="1">
          <a:blip r:embed="rId5">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994248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73864-3BA2-4FC4-8F93-9EAE7310C275}"/>
              </a:ext>
            </a:extLst>
          </p:cNvPr>
          <p:cNvSpPr txBox="1"/>
          <p:nvPr/>
        </p:nvSpPr>
        <p:spPr>
          <a:xfrm>
            <a:off x="884583" y="805070"/>
            <a:ext cx="658301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r>
              <a:rPr lang="en-US" sz="6000">
                <a:latin typeface="Calibri" panose="020F0502020204030204" pitchFamily="34" charset="0"/>
                <a:cs typeface="Calibri" panose="020F0502020204030204" pitchFamily="34" charset="0"/>
              </a:rPr>
              <a:t>We’re going to investigate how light can be split up to form a rainbow by making a </a:t>
            </a:r>
            <a:r>
              <a:rPr lang="en-US" sz="6000" b="1">
                <a:latin typeface="Calibri" panose="020F0502020204030204" pitchFamily="34" charset="0"/>
                <a:cs typeface="Calibri" panose="020F0502020204030204" pitchFamily="34" charset="0"/>
              </a:rPr>
              <a:t>spectroscope</a:t>
            </a:r>
            <a:r>
              <a:rPr lang="en-US" sz="6000">
                <a:latin typeface="Calibri" panose="020F0502020204030204" pitchFamily="34" charset="0"/>
                <a:cs typeface="Calibri" panose="020F0502020204030204" pitchFamily="34" charset="0"/>
              </a:rPr>
              <a:t>. </a:t>
            </a:r>
          </a:p>
        </p:txBody>
      </p:sp>
      <p:pic>
        <p:nvPicPr>
          <p:cNvPr id="4" name="Picture 3" descr="A picture containing diagram&#10;&#10;Description automatically generated">
            <a:extLst>
              <a:ext uri="{FF2B5EF4-FFF2-40B4-BE49-F238E27FC236}">
                <a16:creationId xmlns:a16="http://schemas.microsoft.com/office/drawing/2014/main" id="{0B5130A9-1D32-2B2D-7F4F-ADC82661881E}"/>
              </a:ext>
            </a:extLst>
          </p:cNvPr>
          <p:cNvPicPr>
            <a:picLocks noChangeAspect="1"/>
          </p:cNvPicPr>
          <p:nvPr/>
        </p:nvPicPr>
        <p:blipFill rotWithShape="1">
          <a:blip r:embed="rId3">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266405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2952FA-3BDA-413E-BF71-39BA8071D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721" y="594420"/>
            <a:ext cx="8011897" cy="58704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AEFD4C51-5E8C-4ED7-96CE-8AA4B4F29992}"/>
              </a:ext>
            </a:extLst>
          </p:cNvPr>
          <p:cNvPicPr>
            <a:picLocks noChangeAspect="1"/>
          </p:cNvPicPr>
          <p:nvPr/>
        </p:nvPicPr>
        <p:blipFill rotWithShape="1">
          <a:blip r:embed="rId4"/>
          <a:srcRect t="9959" b="42180"/>
          <a:stretch/>
        </p:blipFill>
        <p:spPr>
          <a:xfrm>
            <a:off x="9964616" y="1"/>
            <a:ext cx="2227384" cy="753587"/>
          </a:xfrm>
          <a:prstGeom prst="rect">
            <a:avLst/>
          </a:prstGeom>
        </p:spPr>
      </p:pic>
      <p:sp>
        <p:nvSpPr>
          <p:cNvPr id="3" name="TextBox 2">
            <a:extLst>
              <a:ext uri="{FF2B5EF4-FFF2-40B4-BE49-F238E27FC236}">
                <a16:creationId xmlns:a16="http://schemas.microsoft.com/office/drawing/2014/main" id="{A477247B-9CBE-4FEA-BB53-D968E2820F43}"/>
              </a:ext>
            </a:extLst>
          </p:cNvPr>
          <p:cNvSpPr txBox="1"/>
          <p:nvPr/>
        </p:nvSpPr>
        <p:spPr>
          <a:xfrm>
            <a:off x="8829041" y="6464831"/>
            <a:ext cx="3362961" cy="307777"/>
          </a:xfrm>
          <a:prstGeom prst="rect">
            <a:avLst/>
          </a:prstGeom>
          <a:noFill/>
        </p:spPr>
        <p:txBody>
          <a:bodyPr wrap="square" rtlCol="0">
            <a:spAutoFit/>
          </a:bodyPr>
          <a:lstStyle/>
          <a:p>
            <a:pPr defTabSz="914377"/>
            <a:r>
              <a:rPr lang="en-GB" sz="1400" b="1">
                <a:hlinkClick r:id="rId5"/>
              </a:rPr>
              <a:t>https://youtu.be/M79NmcjZtpk?t=53</a:t>
            </a:r>
            <a:r>
              <a:rPr lang="en-GB" sz="1400" b="1"/>
              <a:t> </a:t>
            </a:r>
          </a:p>
        </p:txBody>
      </p:sp>
    </p:spTree>
    <p:extLst>
      <p:ext uri="{BB962C8B-B14F-4D97-AF65-F5344CB8AC3E}">
        <p14:creationId xmlns:p14="http://schemas.microsoft.com/office/powerpoint/2010/main" val="377167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ffee cup&#10;&#10;Description automatically generated">
            <a:extLst>
              <a:ext uri="{FF2B5EF4-FFF2-40B4-BE49-F238E27FC236}">
                <a16:creationId xmlns:a16="http://schemas.microsoft.com/office/drawing/2014/main" id="{6AF5636D-DD4A-4499-A660-64EFE52BEB63}"/>
              </a:ext>
            </a:extLst>
          </p:cNvPr>
          <p:cNvPicPr>
            <a:picLocks noChangeAspect="1"/>
          </p:cNvPicPr>
          <p:nvPr/>
        </p:nvPicPr>
        <p:blipFill rotWithShape="1">
          <a:blip r:embed="rId2"/>
          <a:srcRect r="20921"/>
          <a:stretch/>
        </p:blipFill>
        <p:spPr>
          <a:xfrm>
            <a:off x="341043" y="376795"/>
            <a:ext cx="5359676" cy="3818663"/>
          </a:xfrm>
          <a:prstGeom prst="rect">
            <a:avLst/>
          </a:prstGeom>
        </p:spPr>
      </p:pic>
      <p:pic>
        <p:nvPicPr>
          <p:cNvPr id="6" name="Picture 5">
            <a:extLst>
              <a:ext uri="{FF2B5EF4-FFF2-40B4-BE49-F238E27FC236}">
                <a16:creationId xmlns:a16="http://schemas.microsoft.com/office/drawing/2014/main" id="{3F6DC576-05A3-4FA1-B878-C239B495E604}"/>
              </a:ext>
            </a:extLst>
          </p:cNvPr>
          <p:cNvPicPr>
            <a:picLocks noChangeAspect="1"/>
          </p:cNvPicPr>
          <p:nvPr/>
        </p:nvPicPr>
        <p:blipFill rotWithShape="1">
          <a:blip r:embed="rId3"/>
          <a:srcRect l="3690" t="5918" r="12891" b="10663"/>
          <a:stretch/>
        </p:blipFill>
        <p:spPr>
          <a:xfrm>
            <a:off x="6570310" y="2620391"/>
            <a:ext cx="5359676" cy="3818663"/>
          </a:xfrm>
          <a:prstGeom prst="rect">
            <a:avLst/>
          </a:prstGeom>
        </p:spPr>
      </p:pic>
      <p:sp>
        <p:nvSpPr>
          <p:cNvPr id="9" name="Arrow: Right 8">
            <a:extLst>
              <a:ext uri="{FF2B5EF4-FFF2-40B4-BE49-F238E27FC236}">
                <a16:creationId xmlns:a16="http://schemas.microsoft.com/office/drawing/2014/main" id="{17E23333-0EDB-480A-8988-1F1644082511}"/>
              </a:ext>
            </a:extLst>
          </p:cNvPr>
          <p:cNvSpPr/>
          <p:nvPr/>
        </p:nvSpPr>
        <p:spPr>
          <a:xfrm>
            <a:off x="5779914" y="3520764"/>
            <a:ext cx="756356" cy="67469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pic>
        <p:nvPicPr>
          <p:cNvPr id="3" name="Picture 2" descr="A picture containing diagram&#10;&#10;Description automatically generated">
            <a:extLst>
              <a:ext uri="{FF2B5EF4-FFF2-40B4-BE49-F238E27FC236}">
                <a16:creationId xmlns:a16="http://schemas.microsoft.com/office/drawing/2014/main" id="{09F443BD-CE44-9232-344D-0AECD3531C84}"/>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2805133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ffee cup&#10;&#10;Description automatically generated">
            <a:extLst>
              <a:ext uri="{FF2B5EF4-FFF2-40B4-BE49-F238E27FC236}">
                <a16:creationId xmlns:a16="http://schemas.microsoft.com/office/drawing/2014/main" id="{6AF5636D-DD4A-4499-A660-64EFE52BEB63}"/>
              </a:ext>
            </a:extLst>
          </p:cNvPr>
          <p:cNvPicPr>
            <a:picLocks noChangeAspect="1"/>
          </p:cNvPicPr>
          <p:nvPr/>
        </p:nvPicPr>
        <p:blipFill rotWithShape="1">
          <a:blip r:embed="rId2"/>
          <a:srcRect r="20921"/>
          <a:stretch/>
        </p:blipFill>
        <p:spPr>
          <a:xfrm>
            <a:off x="341044" y="376796"/>
            <a:ext cx="2810760" cy="2002611"/>
          </a:xfrm>
          <a:prstGeom prst="rect">
            <a:avLst/>
          </a:prstGeom>
        </p:spPr>
      </p:pic>
      <p:pic>
        <p:nvPicPr>
          <p:cNvPr id="6" name="Picture 5">
            <a:extLst>
              <a:ext uri="{FF2B5EF4-FFF2-40B4-BE49-F238E27FC236}">
                <a16:creationId xmlns:a16="http://schemas.microsoft.com/office/drawing/2014/main" id="{3F6DC576-05A3-4FA1-B878-C239B495E604}"/>
              </a:ext>
            </a:extLst>
          </p:cNvPr>
          <p:cNvPicPr>
            <a:picLocks noChangeAspect="1"/>
          </p:cNvPicPr>
          <p:nvPr/>
        </p:nvPicPr>
        <p:blipFill rotWithShape="1">
          <a:blip r:embed="rId3"/>
          <a:srcRect l="3690" t="5918" r="12891" b="10663"/>
          <a:stretch/>
        </p:blipFill>
        <p:spPr>
          <a:xfrm>
            <a:off x="824263" y="3004220"/>
            <a:ext cx="2810760" cy="2002611"/>
          </a:xfrm>
          <a:prstGeom prst="rect">
            <a:avLst/>
          </a:prstGeom>
        </p:spPr>
      </p:pic>
      <p:pic>
        <p:nvPicPr>
          <p:cNvPr id="8" name="Picture 7" descr="A picture containing person, hand, compact disk, electronics&#10;&#10;Description automatically generated">
            <a:extLst>
              <a:ext uri="{FF2B5EF4-FFF2-40B4-BE49-F238E27FC236}">
                <a16:creationId xmlns:a16="http://schemas.microsoft.com/office/drawing/2014/main" id="{17133D73-0264-4F83-B969-7A5964CF0CAA}"/>
              </a:ext>
            </a:extLst>
          </p:cNvPr>
          <p:cNvPicPr>
            <a:picLocks noChangeAspect="1"/>
          </p:cNvPicPr>
          <p:nvPr/>
        </p:nvPicPr>
        <p:blipFill>
          <a:blip r:embed="rId4"/>
          <a:stretch>
            <a:fillRect/>
          </a:stretch>
        </p:blipFill>
        <p:spPr>
          <a:xfrm>
            <a:off x="4598213" y="1051236"/>
            <a:ext cx="7349444" cy="5435880"/>
          </a:xfrm>
          <a:prstGeom prst="rect">
            <a:avLst/>
          </a:prstGeom>
        </p:spPr>
      </p:pic>
      <p:sp>
        <p:nvSpPr>
          <p:cNvPr id="7" name="Arrow: Right 6">
            <a:extLst>
              <a:ext uri="{FF2B5EF4-FFF2-40B4-BE49-F238E27FC236}">
                <a16:creationId xmlns:a16="http://schemas.microsoft.com/office/drawing/2014/main" id="{630F0DEC-2EDA-44B9-A3C3-3E2D008DA9D1}"/>
              </a:ext>
            </a:extLst>
          </p:cNvPr>
          <p:cNvSpPr/>
          <p:nvPr/>
        </p:nvSpPr>
        <p:spPr>
          <a:xfrm>
            <a:off x="3819279" y="3184071"/>
            <a:ext cx="756356" cy="67469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9" name="Arrow: Right 8">
            <a:extLst>
              <a:ext uri="{FF2B5EF4-FFF2-40B4-BE49-F238E27FC236}">
                <a16:creationId xmlns:a16="http://schemas.microsoft.com/office/drawing/2014/main" id="{7160B350-DABA-4F25-A7EF-E0A4B0CEDA1B}"/>
              </a:ext>
            </a:extLst>
          </p:cNvPr>
          <p:cNvSpPr/>
          <p:nvPr/>
        </p:nvSpPr>
        <p:spPr>
          <a:xfrm rot="5400000">
            <a:off x="1688539" y="2493739"/>
            <a:ext cx="511016" cy="39524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pic>
        <p:nvPicPr>
          <p:cNvPr id="3" name="Picture 2" descr="A picture containing diagram&#10;&#10;Description automatically generated">
            <a:extLst>
              <a:ext uri="{FF2B5EF4-FFF2-40B4-BE49-F238E27FC236}">
                <a16:creationId xmlns:a16="http://schemas.microsoft.com/office/drawing/2014/main" id="{0D36326C-3268-8E0B-C71E-6F0DFC4B6F32}"/>
              </a:ext>
            </a:extLst>
          </p:cNvPr>
          <p:cNvPicPr>
            <a:picLocks noChangeAspect="1"/>
          </p:cNvPicPr>
          <p:nvPr/>
        </p:nvPicPr>
        <p:blipFill rotWithShape="1">
          <a:blip r:embed="rId5">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3661279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1625B749-16E8-4795-92B6-BCC4789958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7" r="21626"/>
          <a:stretch/>
        </p:blipFill>
        <p:spPr bwMode="auto">
          <a:xfrm>
            <a:off x="477078" y="167743"/>
            <a:ext cx="5507071" cy="4374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26D7E40-0443-491A-89A7-580E21A5D6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25" r="21800"/>
          <a:stretch/>
        </p:blipFill>
        <p:spPr bwMode="auto">
          <a:xfrm>
            <a:off x="6792889" y="1977888"/>
            <a:ext cx="4822643" cy="47509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diagram&#10;&#10;Description automatically generated">
            <a:extLst>
              <a:ext uri="{FF2B5EF4-FFF2-40B4-BE49-F238E27FC236}">
                <a16:creationId xmlns:a16="http://schemas.microsoft.com/office/drawing/2014/main" id="{0C8D9D4B-7737-C79D-21B6-B1D97D994854}"/>
              </a:ext>
            </a:extLst>
          </p:cNvPr>
          <p:cNvPicPr>
            <a:picLocks noChangeAspect="1"/>
          </p:cNvPicPr>
          <p:nvPr/>
        </p:nvPicPr>
        <p:blipFill rotWithShape="1">
          <a:blip r:embed="rId5">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43153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038E2180-24C5-4424-8334-67F0F7AF6C5D}"/>
              </a:ext>
            </a:extLst>
          </p:cNvPr>
          <p:cNvPicPr>
            <a:picLocks noChangeAspect="1"/>
          </p:cNvPicPr>
          <p:nvPr/>
        </p:nvPicPr>
        <p:blipFill>
          <a:blip r:embed="rId2"/>
          <a:stretch>
            <a:fillRect/>
          </a:stretch>
        </p:blipFill>
        <p:spPr>
          <a:xfrm>
            <a:off x="674224" y="1253766"/>
            <a:ext cx="5206325" cy="5206325"/>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5E7CF71C-4F0C-4DF5-9571-AB2DB451789F}"/>
              </a:ext>
            </a:extLst>
          </p:cNvPr>
          <p:cNvPicPr>
            <a:picLocks noChangeAspect="1"/>
          </p:cNvPicPr>
          <p:nvPr/>
        </p:nvPicPr>
        <p:blipFill>
          <a:blip r:embed="rId2"/>
          <a:stretch>
            <a:fillRect/>
          </a:stretch>
        </p:blipFill>
        <p:spPr>
          <a:xfrm>
            <a:off x="6311452" y="1253766"/>
            <a:ext cx="5206325" cy="5206325"/>
          </a:xfrm>
          <a:prstGeom prst="rect">
            <a:avLst/>
          </a:prstGeom>
        </p:spPr>
      </p:pic>
      <p:sp>
        <p:nvSpPr>
          <p:cNvPr id="7" name="Google Shape;95;p14">
            <a:extLst>
              <a:ext uri="{FF2B5EF4-FFF2-40B4-BE49-F238E27FC236}">
                <a16:creationId xmlns:a16="http://schemas.microsoft.com/office/drawing/2014/main" id="{09E9E33B-9B0C-43A8-AD4C-2E6D4FE84D58}"/>
              </a:ext>
            </a:extLst>
          </p:cNvPr>
          <p:cNvSpPr txBox="1">
            <a:spLocks/>
          </p:cNvSpPr>
          <p:nvPr/>
        </p:nvSpPr>
        <p:spPr>
          <a:xfrm>
            <a:off x="884548" y="482229"/>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Paint</a:t>
            </a:r>
            <a:endParaRPr lang="en-GB" sz="6000">
              <a:latin typeface="Calibri" panose="020F0502020204030204" pitchFamily="34" charset="0"/>
              <a:cs typeface="Calibri" panose="020F0502020204030204" pitchFamily="34" charset="0"/>
            </a:endParaRPr>
          </a:p>
        </p:txBody>
      </p:sp>
      <p:sp>
        <p:nvSpPr>
          <p:cNvPr id="8" name="Google Shape;95;p14">
            <a:extLst>
              <a:ext uri="{FF2B5EF4-FFF2-40B4-BE49-F238E27FC236}">
                <a16:creationId xmlns:a16="http://schemas.microsoft.com/office/drawing/2014/main" id="{F51198E2-15CC-4027-9FAC-6FFAE847A117}"/>
              </a:ext>
            </a:extLst>
          </p:cNvPr>
          <p:cNvSpPr txBox="1">
            <a:spLocks/>
          </p:cNvSpPr>
          <p:nvPr/>
        </p:nvSpPr>
        <p:spPr>
          <a:xfrm>
            <a:off x="6738594" y="513433"/>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Light</a:t>
            </a:r>
            <a:endParaRPr lang="en-GB" sz="6000">
              <a:latin typeface="Calibri" panose="020F0502020204030204" pitchFamily="34" charset="0"/>
              <a:cs typeface="Calibri" panose="020F0502020204030204" pitchFamily="34" charset="0"/>
            </a:endParaRPr>
          </a:p>
        </p:txBody>
      </p:sp>
      <p:pic>
        <p:nvPicPr>
          <p:cNvPr id="2" name="Picture 1" descr="A picture containing diagram&#10;&#10;Description automatically generated">
            <a:extLst>
              <a:ext uri="{FF2B5EF4-FFF2-40B4-BE49-F238E27FC236}">
                <a16:creationId xmlns:a16="http://schemas.microsoft.com/office/drawing/2014/main" id="{118E12F5-BC6D-9206-189A-C44465F134CE}"/>
              </a:ext>
            </a:extLst>
          </p:cNvPr>
          <p:cNvPicPr>
            <a:picLocks noChangeAspect="1"/>
          </p:cNvPicPr>
          <p:nvPr/>
        </p:nvPicPr>
        <p:blipFill rotWithShape="1">
          <a:blip r:embed="rId3">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298827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E69F15B-6C4A-4EF1-C6D3-922EFCB6FC5D}"/>
              </a:ext>
            </a:extLst>
          </p:cNvPr>
          <p:cNvPicPr>
            <a:picLocks noChangeAspect="1"/>
          </p:cNvPicPr>
          <p:nvPr/>
        </p:nvPicPr>
        <p:blipFill rotWithShape="1">
          <a:blip r:embed="rId3">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
        <p:nvSpPr>
          <p:cNvPr id="95" name="Google Shape;95;p14"/>
          <p:cNvSpPr txBox="1">
            <a:spLocks noGrp="1"/>
          </p:cNvSpPr>
          <p:nvPr>
            <p:ph type="title"/>
          </p:nvPr>
        </p:nvSpPr>
        <p:spPr>
          <a:xfrm>
            <a:off x="453849" y="587828"/>
            <a:ext cx="11182141" cy="6087291"/>
          </a:xfrm>
          <a:prstGeom prst="rect">
            <a:avLst/>
          </a:prstGeom>
          <a:noFill/>
          <a:ln>
            <a:noFill/>
          </a:ln>
        </p:spPr>
        <p:txBody>
          <a:bodyPr spcFirstLastPara="1" wrap="square" lIns="91425" tIns="45700" rIns="91425" bIns="45700" anchor="t" anchorCtr="0">
            <a:noAutofit/>
          </a:bodyPr>
          <a:lstStyle/>
          <a:p>
            <a:r>
              <a:rPr lang="en-GB" sz="5400" b="1" dirty="0">
                <a:ea typeface="+mj-lt"/>
                <a:cs typeface="+mj-lt"/>
              </a:rPr>
              <a:t>Exploring Light - </a:t>
            </a:r>
            <a:r>
              <a:rPr lang="en-GB" sz="5400" u="sng" dirty="0">
                <a:ea typeface="+mj-lt"/>
                <a:cs typeface="+mj-lt"/>
              </a:rPr>
              <a:t>Light and Shadows</a:t>
            </a:r>
            <a:br>
              <a:rPr lang="en-GB" sz="3200" u="sng" dirty="0">
                <a:latin typeface="+mn-lt"/>
                <a:ea typeface="+mj-lt"/>
                <a:cs typeface="+mj-lt"/>
              </a:rPr>
            </a:br>
            <a:r>
              <a:rPr lang="en-GB" sz="1800" u="sng" dirty="0">
                <a:latin typeface="+mn-lt"/>
                <a:ea typeface="+mj-lt"/>
                <a:cs typeface="+mj-lt"/>
              </a:rPr>
              <a:t> </a:t>
            </a:r>
            <a:br>
              <a:rPr lang="en-GB" sz="3200" u="sng" dirty="0">
                <a:latin typeface="+mn-lt"/>
                <a:ea typeface="+mj-lt"/>
                <a:cs typeface="+mj-lt"/>
              </a:rPr>
            </a:br>
            <a:r>
              <a:rPr lang="en-GB" sz="3200" dirty="0">
                <a:latin typeface="+mn-lt"/>
                <a:ea typeface="+mj-lt"/>
                <a:cs typeface="+mj-lt"/>
              </a:rPr>
              <a:t>Learners will </a:t>
            </a:r>
            <a:br>
              <a:rPr lang="en-GB" sz="3200" dirty="0">
                <a:latin typeface="+mn-lt"/>
                <a:ea typeface="+mj-lt"/>
                <a:cs typeface="+mj-lt"/>
              </a:rPr>
            </a:br>
            <a:r>
              <a:rPr lang="en-GB" sz="3200" dirty="0">
                <a:latin typeface="+mn-lt"/>
                <a:ea typeface="+mj-lt"/>
                <a:cs typeface="+mj-lt"/>
              </a:rPr>
              <a:t>1.	Work collaboratively paying attention to everyone's inputs. </a:t>
            </a:r>
            <a:br>
              <a:rPr lang="en-GB" sz="3200" dirty="0">
                <a:latin typeface="+mn-lt"/>
                <a:ea typeface="+mj-lt"/>
                <a:cs typeface="+mj-lt"/>
              </a:rPr>
            </a:br>
            <a:r>
              <a:rPr lang="en-GB" sz="1600" dirty="0">
                <a:latin typeface="+mn-lt"/>
                <a:ea typeface="+mj-lt"/>
                <a:cs typeface="+mj-lt"/>
              </a:rPr>
              <a:t> </a:t>
            </a:r>
            <a:br>
              <a:rPr lang="en-GB" sz="3200" dirty="0">
                <a:latin typeface="+mn-lt"/>
                <a:ea typeface="+mj-lt"/>
                <a:cs typeface="+mj-lt"/>
              </a:rPr>
            </a:br>
            <a:r>
              <a:rPr lang="en-GB" sz="3200" dirty="0">
                <a:latin typeface="+mn-lt"/>
                <a:ea typeface="+mj-lt"/>
                <a:cs typeface="+mj-lt"/>
              </a:rPr>
              <a:t>2.	Use problem solving to find the best method, using trial and 	error where appropriate. </a:t>
            </a:r>
            <a:br>
              <a:rPr lang="en-GB" sz="3200" dirty="0">
                <a:latin typeface="+mn-lt"/>
                <a:ea typeface="+mj-lt"/>
                <a:cs typeface="+mj-lt"/>
              </a:rPr>
            </a:br>
            <a:r>
              <a:rPr lang="en-GB" sz="1100" dirty="0">
                <a:latin typeface="+mn-lt"/>
                <a:ea typeface="+mj-lt"/>
                <a:cs typeface="+mj-lt"/>
              </a:rPr>
              <a:t> </a:t>
            </a:r>
            <a:r>
              <a:rPr lang="en-GB" sz="1600" dirty="0">
                <a:latin typeface="+mn-lt"/>
                <a:ea typeface="+mj-lt"/>
                <a:cs typeface="+mj-lt"/>
              </a:rPr>
              <a:t> </a:t>
            </a:r>
            <a:br>
              <a:rPr lang="en-GB" sz="3200" dirty="0">
                <a:latin typeface="+mn-lt"/>
                <a:ea typeface="+mj-lt"/>
                <a:cs typeface="+mj-lt"/>
              </a:rPr>
            </a:br>
            <a:r>
              <a:rPr lang="en-GB" sz="3200" dirty="0">
                <a:latin typeface="+mn-lt"/>
                <a:ea typeface="+mj-lt"/>
                <a:cs typeface="+mj-lt"/>
              </a:rPr>
              <a:t>3.	Describe how light travels through different materials. </a:t>
            </a:r>
            <a:br>
              <a:rPr lang="en-GB" sz="3200" dirty="0">
                <a:latin typeface="+mn-lt"/>
                <a:ea typeface="+mj-lt"/>
                <a:cs typeface="+mj-lt"/>
              </a:rPr>
            </a:br>
            <a:r>
              <a:rPr lang="en-GB" sz="1600" dirty="0">
                <a:latin typeface="+mn-lt"/>
                <a:ea typeface="+mj-lt"/>
                <a:cs typeface="+mj-lt"/>
              </a:rPr>
              <a:t> </a:t>
            </a:r>
            <a:br>
              <a:rPr lang="en-GB" sz="3200" dirty="0">
                <a:latin typeface="+mn-lt"/>
                <a:ea typeface="+mj-lt"/>
                <a:cs typeface="+mj-lt"/>
              </a:rPr>
            </a:br>
            <a:r>
              <a:rPr lang="en-GB" sz="3200" dirty="0">
                <a:latin typeface="+mn-lt"/>
                <a:ea typeface="+mj-lt"/>
                <a:cs typeface="+mj-lt"/>
              </a:rPr>
              <a:t>4.	Show how different colours make up white light and how 	they can be broken down.  </a:t>
            </a:r>
            <a:br>
              <a:rPr lang="en-GB" sz="3200" dirty="0">
                <a:latin typeface="+mn-lt"/>
                <a:ea typeface="+mj-lt"/>
                <a:cs typeface="+mj-lt"/>
              </a:rPr>
            </a:br>
            <a:r>
              <a:rPr lang="en-GB" sz="1600" dirty="0">
                <a:latin typeface="+mn-lt"/>
                <a:ea typeface="+mj-lt"/>
                <a:cs typeface="+mj-lt"/>
              </a:rPr>
              <a:t>  </a:t>
            </a:r>
            <a:br>
              <a:rPr lang="en-GB" sz="3200" dirty="0">
                <a:latin typeface="+mn-lt"/>
                <a:ea typeface="+mj-lt"/>
                <a:cs typeface="+mj-lt"/>
              </a:rPr>
            </a:br>
            <a:r>
              <a:rPr lang="en-GB" sz="3200" dirty="0">
                <a:latin typeface="+mn-lt"/>
                <a:ea typeface="+mj-lt"/>
                <a:cs typeface="+mj-lt"/>
              </a:rPr>
              <a:t>5. 	Research to understand more and how what you’ve learned 		can be used in the real world. </a:t>
            </a:r>
            <a:br>
              <a:rPr lang="en-GB" sz="3600" dirty="0">
                <a:latin typeface="+mn-lt"/>
                <a:ea typeface="+mj-lt"/>
                <a:cs typeface="+mj-lt"/>
              </a:rPr>
            </a:br>
            <a:br>
              <a:rPr lang="en-GB" sz="6000" u="sng" dirty="0">
                <a:ea typeface="+mj-lt"/>
                <a:cs typeface="+mj-lt"/>
              </a:rPr>
            </a:br>
            <a:endParaRPr lang="en-US" u="sng" dirty="0"/>
          </a:p>
        </p:txBody>
      </p:sp>
    </p:spTree>
    <p:extLst>
      <p:ext uri="{BB962C8B-B14F-4D97-AF65-F5344CB8AC3E}">
        <p14:creationId xmlns:p14="http://schemas.microsoft.com/office/powerpoint/2010/main" val="141501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F0FB43A-3929-43A2-8BCB-ECFB67ACF23A}"/>
              </a:ext>
            </a:extLst>
          </p:cNvPr>
          <p:cNvPicPr>
            <a:picLocks noChangeAspect="1"/>
          </p:cNvPicPr>
          <p:nvPr/>
        </p:nvPicPr>
        <p:blipFill>
          <a:blip r:embed="rId3"/>
          <a:stretch>
            <a:fillRect/>
          </a:stretch>
        </p:blipFill>
        <p:spPr>
          <a:xfrm>
            <a:off x="674223" y="1687397"/>
            <a:ext cx="4772691" cy="4772691"/>
          </a:xfrm>
          <a:prstGeom prst="rect">
            <a:avLst/>
          </a:prstGeom>
        </p:spPr>
      </p:pic>
      <p:pic>
        <p:nvPicPr>
          <p:cNvPr id="9" name="Picture 8" descr="Icon&#10;&#10;Description automatically generated">
            <a:extLst>
              <a:ext uri="{FF2B5EF4-FFF2-40B4-BE49-F238E27FC236}">
                <a16:creationId xmlns:a16="http://schemas.microsoft.com/office/drawing/2014/main" id="{E374EB02-FDB0-4A5D-8EEC-43AAB6C8D287}"/>
              </a:ext>
            </a:extLst>
          </p:cNvPr>
          <p:cNvPicPr>
            <a:picLocks noChangeAspect="1"/>
          </p:cNvPicPr>
          <p:nvPr/>
        </p:nvPicPr>
        <p:blipFill>
          <a:blip r:embed="rId4"/>
          <a:stretch>
            <a:fillRect/>
          </a:stretch>
        </p:blipFill>
        <p:spPr>
          <a:xfrm>
            <a:off x="6745085" y="1687399"/>
            <a:ext cx="4772691" cy="4772691"/>
          </a:xfrm>
          <a:prstGeom prst="rect">
            <a:avLst/>
          </a:prstGeom>
        </p:spPr>
      </p:pic>
      <p:sp>
        <p:nvSpPr>
          <p:cNvPr id="7" name="Google Shape;95;p14">
            <a:extLst>
              <a:ext uri="{FF2B5EF4-FFF2-40B4-BE49-F238E27FC236}">
                <a16:creationId xmlns:a16="http://schemas.microsoft.com/office/drawing/2014/main" id="{09E9E33B-9B0C-43A8-AD4C-2E6D4FE84D58}"/>
              </a:ext>
            </a:extLst>
          </p:cNvPr>
          <p:cNvSpPr txBox="1">
            <a:spLocks/>
          </p:cNvSpPr>
          <p:nvPr/>
        </p:nvSpPr>
        <p:spPr>
          <a:xfrm>
            <a:off x="604886" y="1018095"/>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Paint</a:t>
            </a:r>
            <a:endParaRPr lang="en-GB" sz="6000">
              <a:latin typeface="Calibri" panose="020F0502020204030204" pitchFamily="34" charset="0"/>
              <a:cs typeface="Calibri" panose="020F0502020204030204" pitchFamily="34" charset="0"/>
            </a:endParaRPr>
          </a:p>
        </p:txBody>
      </p:sp>
      <p:sp>
        <p:nvSpPr>
          <p:cNvPr id="8" name="Google Shape;95;p14">
            <a:extLst>
              <a:ext uri="{FF2B5EF4-FFF2-40B4-BE49-F238E27FC236}">
                <a16:creationId xmlns:a16="http://schemas.microsoft.com/office/drawing/2014/main" id="{F51198E2-15CC-4027-9FAC-6FFAE847A117}"/>
              </a:ext>
            </a:extLst>
          </p:cNvPr>
          <p:cNvSpPr txBox="1">
            <a:spLocks/>
          </p:cNvSpPr>
          <p:nvPr/>
        </p:nvSpPr>
        <p:spPr>
          <a:xfrm>
            <a:off x="6745087" y="1018095"/>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Light</a:t>
            </a:r>
            <a:endParaRPr lang="en-GB" sz="6000">
              <a:latin typeface="Calibri" panose="020F0502020204030204" pitchFamily="34" charset="0"/>
              <a:cs typeface="Calibri" panose="020F0502020204030204" pitchFamily="34" charset="0"/>
            </a:endParaRPr>
          </a:p>
        </p:txBody>
      </p:sp>
      <p:sp>
        <p:nvSpPr>
          <p:cNvPr id="12" name="Google Shape;95;p14">
            <a:extLst>
              <a:ext uri="{FF2B5EF4-FFF2-40B4-BE49-F238E27FC236}">
                <a16:creationId xmlns:a16="http://schemas.microsoft.com/office/drawing/2014/main" id="{658C1942-7D0F-449F-ABC5-030B227CA78B}"/>
              </a:ext>
            </a:extLst>
          </p:cNvPr>
          <p:cNvSpPr txBox="1">
            <a:spLocks/>
          </p:cNvSpPr>
          <p:nvPr/>
        </p:nvSpPr>
        <p:spPr>
          <a:xfrm>
            <a:off x="2180733" y="3318235"/>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3" name="Google Shape;95;p14">
            <a:extLst>
              <a:ext uri="{FF2B5EF4-FFF2-40B4-BE49-F238E27FC236}">
                <a16:creationId xmlns:a16="http://schemas.microsoft.com/office/drawing/2014/main" id="{E8AB4280-DC48-42BE-9EF7-C5DE5B622732}"/>
              </a:ext>
            </a:extLst>
          </p:cNvPr>
          <p:cNvSpPr txBox="1">
            <a:spLocks/>
          </p:cNvSpPr>
          <p:nvPr/>
        </p:nvSpPr>
        <p:spPr>
          <a:xfrm>
            <a:off x="2802904" y="3861283"/>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4" name="Google Shape;95;p14">
            <a:extLst>
              <a:ext uri="{FF2B5EF4-FFF2-40B4-BE49-F238E27FC236}">
                <a16:creationId xmlns:a16="http://schemas.microsoft.com/office/drawing/2014/main" id="{1353D6E1-3154-44BB-8C8D-E0AC52413ECF}"/>
              </a:ext>
            </a:extLst>
          </p:cNvPr>
          <p:cNvSpPr txBox="1">
            <a:spLocks/>
          </p:cNvSpPr>
          <p:nvPr/>
        </p:nvSpPr>
        <p:spPr>
          <a:xfrm>
            <a:off x="2802904" y="4591528"/>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5" name="Google Shape;95;p14">
            <a:extLst>
              <a:ext uri="{FF2B5EF4-FFF2-40B4-BE49-F238E27FC236}">
                <a16:creationId xmlns:a16="http://schemas.microsoft.com/office/drawing/2014/main" id="{C4499773-B9D5-47C5-B6FE-E82D5340C3FA}"/>
              </a:ext>
            </a:extLst>
          </p:cNvPr>
          <p:cNvSpPr txBox="1">
            <a:spLocks/>
          </p:cNvSpPr>
          <p:nvPr/>
        </p:nvSpPr>
        <p:spPr>
          <a:xfrm>
            <a:off x="3498809" y="3470635"/>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6" name="Google Shape;95;p14">
            <a:extLst>
              <a:ext uri="{FF2B5EF4-FFF2-40B4-BE49-F238E27FC236}">
                <a16:creationId xmlns:a16="http://schemas.microsoft.com/office/drawing/2014/main" id="{0A8725CC-4F96-4C7C-B9B8-68DD749B7009}"/>
              </a:ext>
            </a:extLst>
          </p:cNvPr>
          <p:cNvSpPr txBox="1">
            <a:spLocks/>
          </p:cNvSpPr>
          <p:nvPr/>
        </p:nvSpPr>
        <p:spPr>
          <a:xfrm>
            <a:off x="8911469" y="3796327"/>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7" name="Google Shape;95;p14">
            <a:extLst>
              <a:ext uri="{FF2B5EF4-FFF2-40B4-BE49-F238E27FC236}">
                <a16:creationId xmlns:a16="http://schemas.microsoft.com/office/drawing/2014/main" id="{9EF801D7-B610-4BC8-AF7A-71748C9C03AC}"/>
              </a:ext>
            </a:extLst>
          </p:cNvPr>
          <p:cNvSpPr txBox="1">
            <a:spLocks/>
          </p:cNvSpPr>
          <p:nvPr/>
        </p:nvSpPr>
        <p:spPr>
          <a:xfrm>
            <a:off x="9655981" y="3429000"/>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8" name="Google Shape;95;p14">
            <a:extLst>
              <a:ext uri="{FF2B5EF4-FFF2-40B4-BE49-F238E27FC236}">
                <a16:creationId xmlns:a16="http://schemas.microsoft.com/office/drawing/2014/main" id="{F51F33ED-8C60-420B-A4A0-4D96CD97AA80}"/>
              </a:ext>
            </a:extLst>
          </p:cNvPr>
          <p:cNvSpPr txBox="1">
            <a:spLocks/>
          </p:cNvSpPr>
          <p:nvPr/>
        </p:nvSpPr>
        <p:spPr>
          <a:xfrm>
            <a:off x="8921107" y="4588496"/>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9" name="Google Shape;95;p14">
            <a:extLst>
              <a:ext uri="{FF2B5EF4-FFF2-40B4-BE49-F238E27FC236}">
                <a16:creationId xmlns:a16="http://schemas.microsoft.com/office/drawing/2014/main" id="{B7F4EB2D-4EB8-470F-9BD0-335B0EED0118}"/>
              </a:ext>
            </a:extLst>
          </p:cNvPr>
          <p:cNvSpPr txBox="1">
            <a:spLocks/>
          </p:cNvSpPr>
          <p:nvPr/>
        </p:nvSpPr>
        <p:spPr>
          <a:xfrm>
            <a:off x="8191892" y="3429000"/>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pic>
        <p:nvPicPr>
          <p:cNvPr id="2" name="Picture 1" descr="A picture containing diagram&#10;&#10;Description automatically generated">
            <a:extLst>
              <a:ext uri="{FF2B5EF4-FFF2-40B4-BE49-F238E27FC236}">
                <a16:creationId xmlns:a16="http://schemas.microsoft.com/office/drawing/2014/main" id="{5D970521-EDC4-9200-8555-6679B90BE01B}"/>
              </a:ext>
            </a:extLst>
          </p:cNvPr>
          <p:cNvPicPr>
            <a:picLocks noChangeAspect="1"/>
          </p:cNvPicPr>
          <p:nvPr/>
        </p:nvPicPr>
        <p:blipFill rotWithShape="1">
          <a:blip r:embed="rId5">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4105096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venn diagram&#10;&#10;Description automatically generated">
            <a:extLst>
              <a:ext uri="{FF2B5EF4-FFF2-40B4-BE49-F238E27FC236}">
                <a16:creationId xmlns:a16="http://schemas.microsoft.com/office/drawing/2014/main" id="{2963C977-8EC6-4387-BBA6-E2A8FFDBA22B}"/>
              </a:ext>
            </a:extLst>
          </p:cNvPr>
          <p:cNvPicPr>
            <a:picLocks noChangeAspect="1"/>
          </p:cNvPicPr>
          <p:nvPr/>
        </p:nvPicPr>
        <p:blipFill>
          <a:blip r:embed="rId3"/>
          <a:stretch>
            <a:fillRect/>
          </a:stretch>
        </p:blipFill>
        <p:spPr>
          <a:xfrm>
            <a:off x="673851" y="1687397"/>
            <a:ext cx="4772691" cy="4772691"/>
          </a:xfrm>
          <a:prstGeom prst="rect">
            <a:avLst/>
          </a:prstGeom>
        </p:spPr>
      </p:pic>
      <p:pic>
        <p:nvPicPr>
          <p:cNvPr id="9" name="Picture 8" descr="Icon&#10;&#10;Description automatically generated">
            <a:extLst>
              <a:ext uri="{FF2B5EF4-FFF2-40B4-BE49-F238E27FC236}">
                <a16:creationId xmlns:a16="http://schemas.microsoft.com/office/drawing/2014/main" id="{E374EB02-FDB0-4A5D-8EEC-43AAB6C8D287}"/>
              </a:ext>
            </a:extLst>
          </p:cNvPr>
          <p:cNvPicPr>
            <a:picLocks noChangeAspect="1"/>
          </p:cNvPicPr>
          <p:nvPr/>
        </p:nvPicPr>
        <p:blipFill>
          <a:blip r:embed="rId4"/>
          <a:stretch>
            <a:fillRect/>
          </a:stretch>
        </p:blipFill>
        <p:spPr>
          <a:xfrm>
            <a:off x="6745085" y="1687399"/>
            <a:ext cx="4772691" cy="4772691"/>
          </a:xfrm>
          <a:prstGeom prst="rect">
            <a:avLst/>
          </a:prstGeom>
        </p:spPr>
      </p:pic>
      <p:sp>
        <p:nvSpPr>
          <p:cNvPr id="7" name="Google Shape;95;p14">
            <a:extLst>
              <a:ext uri="{FF2B5EF4-FFF2-40B4-BE49-F238E27FC236}">
                <a16:creationId xmlns:a16="http://schemas.microsoft.com/office/drawing/2014/main" id="{09E9E33B-9B0C-43A8-AD4C-2E6D4FE84D58}"/>
              </a:ext>
            </a:extLst>
          </p:cNvPr>
          <p:cNvSpPr txBox="1">
            <a:spLocks/>
          </p:cNvSpPr>
          <p:nvPr/>
        </p:nvSpPr>
        <p:spPr>
          <a:xfrm>
            <a:off x="604886" y="1018095"/>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Paint</a:t>
            </a:r>
            <a:endParaRPr lang="en-GB" sz="6000">
              <a:latin typeface="Calibri" panose="020F0502020204030204" pitchFamily="34" charset="0"/>
              <a:cs typeface="Calibri" panose="020F0502020204030204" pitchFamily="34" charset="0"/>
            </a:endParaRPr>
          </a:p>
        </p:txBody>
      </p:sp>
      <p:sp>
        <p:nvSpPr>
          <p:cNvPr id="8" name="Google Shape;95;p14">
            <a:extLst>
              <a:ext uri="{FF2B5EF4-FFF2-40B4-BE49-F238E27FC236}">
                <a16:creationId xmlns:a16="http://schemas.microsoft.com/office/drawing/2014/main" id="{F51198E2-15CC-4027-9FAC-6FFAE847A117}"/>
              </a:ext>
            </a:extLst>
          </p:cNvPr>
          <p:cNvSpPr txBox="1">
            <a:spLocks/>
          </p:cNvSpPr>
          <p:nvPr/>
        </p:nvSpPr>
        <p:spPr>
          <a:xfrm>
            <a:off x="6745087" y="1018095"/>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Light</a:t>
            </a:r>
            <a:endParaRPr lang="en-GB" sz="6000">
              <a:latin typeface="Calibri" panose="020F0502020204030204" pitchFamily="34" charset="0"/>
              <a:cs typeface="Calibri" panose="020F0502020204030204" pitchFamily="34" charset="0"/>
            </a:endParaRPr>
          </a:p>
        </p:txBody>
      </p:sp>
      <p:sp>
        <p:nvSpPr>
          <p:cNvPr id="16" name="Google Shape;95;p14">
            <a:extLst>
              <a:ext uri="{FF2B5EF4-FFF2-40B4-BE49-F238E27FC236}">
                <a16:creationId xmlns:a16="http://schemas.microsoft.com/office/drawing/2014/main" id="{0A8725CC-4F96-4C7C-B9B8-68DD749B7009}"/>
              </a:ext>
            </a:extLst>
          </p:cNvPr>
          <p:cNvSpPr txBox="1">
            <a:spLocks/>
          </p:cNvSpPr>
          <p:nvPr/>
        </p:nvSpPr>
        <p:spPr>
          <a:xfrm>
            <a:off x="8911469" y="3796327"/>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7" name="Google Shape;95;p14">
            <a:extLst>
              <a:ext uri="{FF2B5EF4-FFF2-40B4-BE49-F238E27FC236}">
                <a16:creationId xmlns:a16="http://schemas.microsoft.com/office/drawing/2014/main" id="{9EF801D7-B610-4BC8-AF7A-71748C9C03AC}"/>
              </a:ext>
            </a:extLst>
          </p:cNvPr>
          <p:cNvSpPr txBox="1">
            <a:spLocks/>
          </p:cNvSpPr>
          <p:nvPr/>
        </p:nvSpPr>
        <p:spPr>
          <a:xfrm>
            <a:off x="9655981" y="3429000"/>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8" name="Google Shape;95;p14">
            <a:extLst>
              <a:ext uri="{FF2B5EF4-FFF2-40B4-BE49-F238E27FC236}">
                <a16:creationId xmlns:a16="http://schemas.microsoft.com/office/drawing/2014/main" id="{F51F33ED-8C60-420B-A4A0-4D96CD97AA80}"/>
              </a:ext>
            </a:extLst>
          </p:cNvPr>
          <p:cNvSpPr txBox="1">
            <a:spLocks/>
          </p:cNvSpPr>
          <p:nvPr/>
        </p:nvSpPr>
        <p:spPr>
          <a:xfrm>
            <a:off x="8921107" y="4588496"/>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9" name="Google Shape;95;p14">
            <a:extLst>
              <a:ext uri="{FF2B5EF4-FFF2-40B4-BE49-F238E27FC236}">
                <a16:creationId xmlns:a16="http://schemas.microsoft.com/office/drawing/2014/main" id="{B7F4EB2D-4EB8-470F-9BD0-335B0EED0118}"/>
              </a:ext>
            </a:extLst>
          </p:cNvPr>
          <p:cNvSpPr txBox="1">
            <a:spLocks/>
          </p:cNvSpPr>
          <p:nvPr/>
        </p:nvSpPr>
        <p:spPr>
          <a:xfrm>
            <a:off x="8191892" y="3429000"/>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pic>
        <p:nvPicPr>
          <p:cNvPr id="2" name="Picture 1" descr="A picture containing diagram&#10;&#10;Description automatically generated">
            <a:extLst>
              <a:ext uri="{FF2B5EF4-FFF2-40B4-BE49-F238E27FC236}">
                <a16:creationId xmlns:a16="http://schemas.microsoft.com/office/drawing/2014/main" id="{D9F90827-8908-D768-B275-D6CFB2DCBF8A}"/>
              </a:ext>
            </a:extLst>
          </p:cNvPr>
          <p:cNvPicPr>
            <a:picLocks noChangeAspect="1"/>
          </p:cNvPicPr>
          <p:nvPr/>
        </p:nvPicPr>
        <p:blipFill rotWithShape="1">
          <a:blip r:embed="rId5">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3604081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937E3E00-A01C-4DB6-B7BA-478ED98634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403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266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F4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F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80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6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478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180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CFFF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141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863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sp>
        <p:nvSpPr>
          <p:cNvPr id="95" name="Google Shape;95;p14"/>
          <p:cNvSpPr txBox="1">
            <a:spLocks noGrp="1"/>
          </p:cNvSpPr>
          <p:nvPr>
            <p:ph type="title"/>
          </p:nvPr>
        </p:nvSpPr>
        <p:spPr>
          <a:xfrm>
            <a:off x="1981200" y="2587755"/>
            <a:ext cx="8229600" cy="1682492"/>
          </a:xfrm>
          <a:prstGeom prst="rect">
            <a:avLst/>
          </a:prstGeom>
          <a:noFill/>
          <a:ln>
            <a:noFill/>
          </a:ln>
        </p:spPr>
        <p:txBody>
          <a:bodyPr spcFirstLastPara="1" wrap="square" lIns="91425" tIns="45700" rIns="91425" bIns="45700" anchor="ctr" anchorCtr="0">
            <a:noAutofit/>
          </a:bodyPr>
          <a:lstStyle/>
          <a:p>
            <a:pPr algn="ctr"/>
            <a:r>
              <a:rPr lang="en-GB" sz="6000">
                <a:solidFill>
                  <a:schemeClr val="tx1"/>
                </a:solidFill>
              </a:rPr>
              <a:t>Bending Light</a:t>
            </a:r>
            <a:br>
              <a:rPr lang="en-GB" sz="6000">
                <a:solidFill>
                  <a:schemeClr val="tx1"/>
                </a:solidFill>
              </a:rPr>
            </a:br>
            <a:r>
              <a:rPr lang="en-GB" sz="6000" b="1">
                <a:solidFill>
                  <a:schemeClr val="tx1"/>
                </a:solidFill>
              </a:rPr>
              <a:t>Refraction</a:t>
            </a:r>
            <a:endParaRPr lang="en-US" b="1">
              <a:solidFill>
                <a:schemeClr val="tx1"/>
              </a:solidFill>
              <a:ea typeface="Calibri Light" panose="020F0302020204030204"/>
              <a:cs typeface="Calibri Light" panose="020F0302020204030204"/>
            </a:endParaRPr>
          </a:p>
        </p:txBody>
      </p:sp>
      <p:pic>
        <p:nvPicPr>
          <p:cNvPr id="2" name="Picture 1" descr="A picture containing diagram&#10;&#10;Description automatically generated">
            <a:extLst>
              <a:ext uri="{FF2B5EF4-FFF2-40B4-BE49-F238E27FC236}">
                <a16:creationId xmlns:a16="http://schemas.microsoft.com/office/drawing/2014/main" id="{B834E068-89C9-FA02-6B9B-50C446CA5C9E}"/>
              </a:ext>
            </a:extLst>
          </p:cNvPr>
          <p:cNvPicPr>
            <a:picLocks noChangeAspect="1"/>
          </p:cNvPicPr>
          <p:nvPr/>
        </p:nvPicPr>
        <p:blipFill rotWithShape="1">
          <a:blip r:embed="rId3">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743240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venn diagram&#10;&#10;Description automatically generated">
            <a:extLst>
              <a:ext uri="{FF2B5EF4-FFF2-40B4-BE49-F238E27FC236}">
                <a16:creationId xmlns:a16="http://schemas.microsoft.com/office/drawing/2014/main" id="{2963C977-8EC6-4387-BBA6-E2A8FFDBA22B}"/>
              </a:ext>
            </a:extLst>
          </p:cNvPr>
          <p:cNvPicPr>
            <a:picLocks noChangeAspect="1"/>
          </p:cNvPicPr>
          <p:nvPr/>
        </p:nvPicPr>
        <p:blipFill>
          <a:blip r:embed="rId3"/>
          <a:stretch>
            <a:fillRect/>
          </a:stretch>
        </p:blipFill>
        <p:spPr>
          <a:xfrm>
            <a:off x="673851" y="1687397"/>
            <a:ext cx="4772691" cy="4772691"/>
          </a:xfrm>
          <a:prstGeom prst="rect">
            <a:avLst/>
          </a:prstGeom>
        </p:spPr>
      </p:pic>
      <p:pic>
        <p:nvPicPr>
          <p:cNvPr id="9" name="Picture 8" descr="Icon&#10;&#10;Description automatically generated">
            <a:extLst>
              <a:ext uri="{FF2B5EF4-FFF2-40B4-BE49-F238E27FC236}">
                <a16:creationId xmlns:a16="http://schemas.microsoft.com/office/drawing/2014/main" id="{E374EB02-FDB0-4A5D-8EEC-43AAB6C8D287}"/>
              </a:ext>
            </a:extLst>
          </p:cNvPr>
          <p:cNvPicPr>
            <a:picLocks noChangeAspect="1"/>
          </p:cNvPicPr>
          <p:nvPr/>
        </p:nvPicPr>
        <p:blipFill>
          <a:blip r:embed="rId4"/>
          <a:stretch>
            <a:fillRect/>
          </a:stretch>
        </p:blipFill>
        <p:spPr>
          <a:xfrm>
            <a:off x="6745085" y="1687399"/>
            <a:ext cx="4772691" cy="4772691"/>
          </a:xfrm>
          <a:prstGeom prst="rect">
            <a:avLst/>
          </a:prstGeom>
        </p:spPr>
      </p:pic>
      <p:sp>
        <p:nvSpPr>
          <p:cNvPr id="7" name="Google Shape;95;p14">
            <a:extLst>
              <a:ext uri="{FF2B5EF4-FFF2-40B4-BE49-F238E27FC236}">
                <a16:creationId xmlns:a16="http://schemas.microsoft.com/office/drawing/2014/main" id="{09E9E33B-9B0C-43A8-AD4C-2E6D4FE84D58}"/>
              </a:ext>
            </a:extLst>
          </p:cNvPr>
          <p:cNvSpPr txBox="1">
            <a:spLocks/>
          </p:cNvSpPr>
          <p:nvPr/>
        </p:nvSpPr>
        <p:spPr>
          <a:xfrm>
            <a:off x="604886" y="1018095"/>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Paint</a:t>
            </a:r>
            <a:endParaRPr lang="en-GB" sz="6000">
              <a:latin typeface="Calibri" panose="020F0502020204030204" pitchFamily="34" charset="0"/>
              <a:cs typeface="Calibri" panose="020F0502020204030204" pitchFamily="34" charset="0"/>
            </a:endParaRPr>
          </a:p>
        </p:txBody>
      </p:sp>
      <p:sp>
        <p:nvSpPr>
          <p:cNvPr id="8" name="Google Shape;95;p14">
            <a:extLst>
              <a:ext uri="{FF2B5EF4-FFF2-40B4-BE49-F238E27FC236}">
                <a16:creationId xmlns:a16="http://schemas.microsoft.com/office/drawing/2014/main" id="{F51198E2-15CC-4027-9FAC-6FFAE847A117}"/>
              </a:ext>
            </a:extLst>
          </p:cNvPr>
          <p:cNvSpPr txBox="1">
            <a:spLocks/>
          </p:cNvSpPr>
          <p:nvPr/>
        </p:nvSpPr>
        <p:spPr>
          <a:xfrm>
            <a:off x="6745087" y="1018095"/>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Light</a:t>
            </a:r>
            <a:endParaRPr lang="en-GB" sz="6000">
              <a:latin typeface="Calibri" panose="020F0502020204030204" pitchFamily="34" charset="0"/>
              <a:cs typeface="Calibri" panose="020F0502020204030204" pitchFamily="34" charset="0"/>
            </a:endParaRPr>
          </a:p>
        </p:txBody>
      </p:sp>
      <p:sp>
        <p:nvSpPr>
          <p:cNvPr id="16" name="Google Shape;95;p14">
            <a:extLst>
              <a:ext uri="{FF2B5EF4-FFF2-40B4-BE49-F238E27FC236}">
                <a16:creationId xmlns:a16="http://schemas.microsoft.com/office/drawing/2014/main" id="{0A8725CC-4F96-4C7C-B9B8-68DD749B7009}"/>
              </a:ext>
            </a:extLst>
          </p:cNvPr>
          <p:cNvSpPr txBox="1">
            <a:spLocks/>
          </p:cNvSpPr>
          <p:nvPr/>
        </p:nvSpPr>
        <p:spPr>
          <a:xfrm>
            <a:off x="8911469" y="3796327"/>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7" name="Google Shape;95;p14">
            <a:extLst>
              <a:ext uri="{FF2B5EF4-FFF2-40B4-BE49-F238E27FC236}">
                <a16:creationId xmlns:a16="http://schemas.microsoft.com/office/drawing/2014/main" id="{9EF801D7-B610-4BC8-AF7A-71748C9C03AC}"/>
              </a:ext>
            </a:extLst>
          </p:cNvPr>
          <p:cNvSpPr txBox="1">
            <a:spLocks/>
          </p:cNvSpPr>
          <p:nvPr/>
        </p:nvSpPr>
        <p:spPr>
          <a:xfrm>
            <a:off x="9655981" y="3429000"/>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8" name="Google Shape;95;p14">
            <a:extLst>
              <a:ext uri="{FF2B5EF4-FFF2-40B4-BE49-F238E27FC236}">
                <a16:creationId xmlns:a16="http://schemas.microsoft.com/office/drawing/2014/main" id="{F51F33ED-8C60-420B-A4A0-4D96CD97AA80}"/>
              </a:ext>
            </a:extLst>
          </p:cNvPr>
          <p:cNvSpPr txBox="1">
            <a:spLocks/>
          </p:cNvSpPr>
          <p:nvPr/>
        </p:nvSpPr>
        <p:spPr>
          <a:xfrm>
            <a:off x="8921107" y="4588496"/>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sp>
        <p:nvSpPr>
          <p:cNvPr id="19" name="Google Shape;95;p14">
            <a:extLst>
              <a:ext uri="{FF2B5EF4-FFF2-40B4-BE49-F238E27FC236}">
                <a16:creationId xmlns:a16="http://schemas.microsoft.com/office/drawing/2014/main" id="{B7F4EB2D-4EB8-470F-9BD0-335B0EED0118}"/>
              </a:ext>
            </a:extLst>
          </p:cNvPr>
          <p:cNvSpPr txBox="1">
            <a:spLocks/>
          </p:cNvSpPr>
          <p:nvPr/>
        </p:nvSpPr>
        <p:spPr>
          <a:xfrm>
            <a:off x="8191892" y="3429000"/>
            <a:ext cx="477627" cy="5548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a:t>
            </a:r>
            <a:endParaRPr lang="en-GB" sz="6000">
              <a:latin typeface="Calibri" panose="020F0502020204030204" pitchFamily="34" charset="0"/>
              <a:cs typeface="Calibri" panose="020F0502020204030204" pitchFamily="34" charset="0"/>
            </a:endParaRPr>
          </a:p>
        </p:txBody>
      </p:sp>
      <p:pic>
        <p:nvPicPr>
          <p:cNvPr id="2" name="Picture 1" descr="A picture containing diagram&#10;&#10;Description automatically generated">
            <a:extLst>
              <a:ext uri="{FF2B5EF4-FFF2-40B4-BE49-F238E27FC236}">
                <a16:creationId xmlns:a16="http://schemas.microsoft.com/office/drawing/2014/main" id="{158BFF7C-B9D1-546B-5121-EB1CD5792AF1}"/>
              </a:ext>
            </a:extLst>
          </p:cNvPr>
          <p:cNvPicPr>
            <a:picLocks noChangeAspect="1"/>
          </p:cNvPicPr>
          <p:nvPr/>
        </p:nvPicPr>
        <p:blipFill rotWithShape="1">
          <a:blip r:embed="rId5">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262506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venn diagram&#10;&#10;Description automatically generated">
            <a:extLst>
              <a:ext uri="{FF2B5EF4-FFF2-40B4-BE49-F238E27FC236}">
                <a16:creationId xmlns:a16="http://schemas.microsoft.com/office/drawing/2014/main" id="{438E31B4-A477-48E5-B920-4CC1D910425A}"/>
              </a:ext>
            </a:extLst>
          </p:cNvPr>
          <p:cNvPicPr>
            <a:picLocks noChangeAspect="1"/>
          </p:cNvPicPr>
          <p:nvPr/>
        </p:nvPicPr>
        <p:blipFill>
          <a:blip r:embed="rId2"/>
          <a:stretch>
            <a:fillRect/>
          </a:stretch>
        </p:blipFill>
        <p:spPr>
          <a:xfrm>
            <a:off x="6745085" y="1687396"/>
            <a:ext cx="4772691" cy="4772691"/>
          </a:xfrm>
          <a:prstGeom prst="rect">
            <a:avLst/>
          </a:prstGeom>
        </p:spPr>
      </p:pic>
      <p:pic>
        <p:nvPicPr>
          <p:cNvPr id="3" name="Picture 2" descr="Diagram, venn diagram&#10;&#10;Description automatically generated">
            <a:extLst>
              <a:ext uri="{FF2B5EF4-FFF2-40B4-BE49-F238E27FC236}">
                <a16:creationId xmlns:a16="http://schemas.microsoft.com/office/drawing/2014/main" id="{2963C977-8EC6-4387-BBA6-E2A8FFDBA22B}"/>
              </a:ext>
            </a:extLst>
          </p:cNvPr>
          <p:cNvPicPr>
            <a:picLocks noChangeAspect="1"/>
          </p:cNvPicPr>
          <p:nvPr/>
        </p:nvPicPr>
        <p:blipFill>
          <a:blip r:embed="rId3"/>
          <a:stretch>
            <a:fillRect/>
          </a:stretch>
        </p:blipFill>
        <p:spPr>
          <a:xfrm>
            <a:off x="673851" y="1687397"/>
            <a:ext cx="4772691" cy="4772691"/>
          </a:xfrm>
          <a:prstGeom prst="rect">
            <a:avLst/>
          </a:prstGeom>
        </p:spPr>
      </p:pic>
      <p:sp>
        <p:nvSpPr>
          <p:cNvPr id="7" name="Google Shape;95;p14">
            <a:extLst>
              <a:ext uri="{FF2B5EF4-FFF2-40B4-BE49-F238E27FC236}">
                <a16:creationId xmlns:a16="http://schemas.microsoft.com/office/drawing/2014/main" id="{09E9E33B-9B0C-43A8-AD4C-2E6D4FE84D58}"/>
              </a:ext>
            </a:extLst>
          </p:cNvPr>
          <p:cNvSpPr txBox="1">
            <a:spLocks/>
          </p:cNvSpPr>
          <p:nvPr/>
        </p:nvSpPr>
        <p:spPr>
          <a:xfrm>
            <a:off x="604886" y="1018095"/>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Paint</a:t>
            </a:r>
            <a:endParaRPr lang="en-GB" sz="6000">
              <a:latin typeface="Calibri" panose="020F0502020204030204" pitchFamily="34" charset="0"/>
              <a:cs typeface="Calibri" panose="020F0502020204030204" pitchFamily="34" charset="0"/>
            </a:endParaRPr>
          </a:p>
        </p:txBody>
      </p:sp>
      <p:sp>
        <p:nvSpPr>
          <p:cNvPr id="8" name="Google Shape;95;p14">
            <a:extLst>
              <a:ext uri="{FF2B5EF4-FFF2-40B4-BE49-F238E27FC236}">
                <a16:creationId xmlns:a16="http://schemas.microsoft.com/office/drawing/2014/main" id="{F51198E2-15CC-4027-9FAC-6FFAE847A117}"/>
              </a:ext>
            </a:extLst>
          </p:cNvPr>
          <p:cNvSpPr txBox="1">
            <a:spLocks/>
          </p:cNvSpPr>
          <p:nvPr/>
        </p:nvSpPr>
        <p:spPr>
          <a:xfrm>
            <a:off x="6745087" y="1018095"/>
            <a:ext cx="2176021" cy="10717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4800">
                <a:latin typeface="Calibri" panose="020F0502020204030204" pitchFamily="34" charset="0"/>
                <a:cs typeface="Calibri" panose="020F0502020204030204" pitchFamily="34" charset="0"/>
              </a:rPr>
              <a:t>Light</a:t>
            </a:r>
            <a:endParaRPr lang="en-GB" sz="6000">
              <a:latin typeface="Calibri" panose="020F0502020204030204" pitchFamily="34" charset="0"/>
              <a:cs typeface="Calibri" panose="020F0502020204030204" pitchFamily="34" charset="0"/>
            </a:endParaRPr>
          </a:p>
        </p:txBody>
      </p:sp>
      <p:pic>
        <p:nvPicPr>
          <p:cNvPr id="2" name="Picture 1" descr="A picture containing diagram&#10;&#10;Description automatically generated">
            <a:extLst>
              <a:ext uri="{FF2B5EF4-FFF2-40B4-BE49-F238E27FC236}">
                <a16:creationId xmlns:a16="http://schemas.microsoft.com/office/drawing/2014/main" id="{AAD638AD-FC42-51C5-7A4D-E38355C3821E}"/>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2041416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oogle Shape;110;p19">
            <a:extLst>
              <a:ext uri="{FF2B5EF4-FFF2-40B4-BE49-F238E27FC236}">
                <a16:creationId xmlns:a16="http://schemas.microsoft.com/office/drawing/2014/main" id="{640F4DC8-C1F8-4338-8369-AF3FE1E176E9}"/>
              </a:ext>
            </a:extLst>
          </p:cNvPr>
          <p:cNvPicPr preferRelativeResize="0"/>
          <p:nvPr/>
        </p:nvPicPr>
        <p:blipFill rotWithShape="1">
          <a:blip r:embed="rId3">
            <a:alphaModFix/>
          </a:blip>
          <a:srcRect r="50087"/>
          <a:stretch/>
        </p:blipFill>
        <p:spPr>
          <a:xfrm>
            <a:off x="6761020" y="1461155"/>
            <a:ext cx="4806883" cy="4703972"/>
          </a:xfrm>
          <a:prstGeom prst="rect">
            <a:avLst/>
          </a:prstGeom>
          <a:noFill/>
          <a:ln>
            <a:noFill/>
          </a:ln>
        </p:spPr>
      </p:pic>
      <p:pic>
        <p:nvPicPr>
          <p:cNvPr id="3" name="Google Shape;112;p19">
            <a:extLst>
              <a:ext uri="{FF2B5EF4-FFF2-40B4-BE49-F238E27FC236}">
                <a16:creationId xmlns:a16="http://schemas.microsoft.com/office/drawing/2014/main" id="{66744113-0EBC-4BC1-BCF2-0496EE2FA15E}"/>
              </a:ext>
            </a:extLst>
          </p:cNvPr>
          <p:cNvPicPr preferRelativeResize="0"/>
          <p:nvPr/>
        </p:nvPicPr>
        <p:blipFill rotWithShape="1">
          <a:blip r:embed="rId4">
            <a:alphaModFix/>
          </a:blip>
          <a:srcRect l="19575" t="7046" r="26365" b="12327"/>
          <a:stretch/>
        </p:blipFill>
        <p:spPr>
          <a:xfrm>
            <a:off x="624097" y="1289067"/>
            <a:ext cx="4806883" cy="4876063"/>
          </a:xfrm>
          <a:prstGeom prst="rect">
            <a:avLst/>
          </a:prstGeom>
          <a:noFill/>
          <a:ln>
            <a:noFill/>
          </a:ln>
        </p:spPr>
      </p:pic>
    </p:spTree>
    <p:extLst>
      <p:ext uri="{BB962C8B-B14F-4D97-AF65-F5344CB8AC3E}">
        <p14:creationId xmlns:p14="http://schemas.microsoft.com/office/powerpoint/2010/main" val="1506145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venn diagram&#10;&#10;Description automatically generated">
            <a:extLst>
              <a:ext uri="{FF2B5EF4-FFF2-40B4-BE49-F238E27FC236}">
                <a16:creationId xmlns:a16="http://schemas.microsoft.com/office/drawing/2014/main" id="{4005DD87-8B8F-4026-8C1A-EF8582CE29CF}"/>
              </a:ext>
            </a:extLst>
          </p:cNvPr>
          <p:cNvPicPr>
            <a:picLocks noChangeAspect="1"/>
          </p:cNvPicPr>
          <p:nvPr/>
        </p:nvPicPr>
        <p:blipFill>
          <a:blip r:embed="rId3"/>
          <a:stretch>
            <a:fillRect/>
          </a:stretch>
        </p:blipFill>
        <p:spPr>
          <a:xfrm>
            <a:off x="1873789" y="684928"/>
            <a:ext cx="8430657" cy="548814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DB0F7DAA-2702-01F5-18AB-0135A3B4D7E0}"/>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064320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sp>
        <p:nvSpPr>
          <p:cNvPr id="95" name="Google Shape;95;p14"/>
          <p:cNvSpPr txBox="1">
            <a:spLocks noGrp="1"/>
          </p:cNvSpPr>
          <p:nvPr>
            <p:ph type="title"/>
          </p:nvPr>
        </p:nvSpPr>
        <p:spPr>
          <a:xfrm>
            <a:off x="1991251" y="2580519"/>
            <a:ext cx="8229600" cy="1682492"/>
          </a:xfrm>
          <a:prstGeom prst="rect">
            <a:avLst/>
          </a:prstGeom>
          <a:noFill/>
          <a:ln>
            <a:noFill/>
          </a:ln>
        </p:spPr>
        <p:txBody>
          <a:bodyPr spcFirstLastPara="1" wrap="square" lIns="91425" tIns="45700" rIns="91425" bIns="45700" anchor="ctr" anchorCtr="0">
            <a:noAutofit/>
          </a:bodyPr>
          <a:lstStyle/>
          <a:p>
            <a:pPr algn="ctr"/>
            <a:r>
              <a:rPr lang="en-GB" sz="6000">
                <a:solidFill>
                  <a:schemeClr val="tx1"/>
                </a:solidFill>
              </a:rPr>
              <a:t>Combining Light</a:t>
            </a:r>
          </a:p>
        </p:txBody>
      </p:sp>
      <p:pic>
        <p:nvPicPr>
          <p:cNvPr id="2" name="Picture 1" descr="A picture containing diagram&#10;&#10;Description automatically generated">
            <a:extLst>
              <a:ext uri="{FF2B5EF4-FFF2-40B4-BE49-F238E27FC236}">
                <a16:creationId xmlns:a16="http://schemas.microsoft.com/office/drawing/2014/main" id="{338B6694-0966-8C42-46C6-AC1A4943A9A2}"/>
              </a:ext>
            </a:extLst>
          </p:cNvPr>
          <p:cNvPicPr>
            <a:picLocks noChangeAspect="1"/>
          </p:cNvPicPr>
          <p:nvPr/>
        </p:nvPicPr>
        <p:blipFill rotWithShape="1">
          <a:blip r:embed="rId3">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3738211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73864-3BA2-4FC4-8F93-9EAE7310C275}"/>
              </a:ext>
            </a:extLst>
          </p:cNvPr>
          <p:cNvSpPr txBox="1"/>
          <p:nvPr/>
        </p:nvSpPr>
        <p:spPr>
          <a:xfrm>
            <a:off x="4724399" y="320040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r>
              <a:rPr lang="en-US" sz="1400" b="1"/>
              <a:t>include images of materials and setup </a:t>
            </a:r>
          </a:p>
        </p:txBody>
      </p:sp>
      <p:pic>
        <p:nvPicPr>
          <p:cNvPr id="6" name="Picture 5" descr="A close-up of a stethoscope and a stethoscope&#10;&#10;Description automatically generated with medium confidence">
            <a:extLst>
              <a:ext uri="{FF2B5EF4-FFF2-40B4-BE49-F238E27FC236}">
                <a16:creationId xmlns:a16="http://schemas.microsoft.com/office/drawing/2014/main" id="{116B86D0-953A-43B3-91C5-EED2AAB24E8E}"/>
              </a:ext>
            </a:extLst>
          </p:cNvPr>
          <p:cNvPicPr>
            <a:picLocks noChangeAspect="1"/>
          </p:cNvPicPr>
          <p:nvPr/>
        </p:nvPicPr>
        <p:blipFill>
          <a:blip r:embed="rId3"/>
          <a:stretch>
            <a:fillRect/>
          </a:stretch>
        </p:blipFill>
        <p:spPr>
          <a:xfrm>
            <a:off x="0" y="0"/>
            <a:ext cx="9144000" cy="6858000"/>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A7CE429-28E9-FA23-0378-2267D596C626}"/>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440312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sp>
        <p:nvSpPr>
          <p:cNvPr id="6" name="Google Shape;95;p14">
            <a:extLst>
              <a:ext uri="{FF2B5EF4-FFF2-40B4-BE49-F238E27FC236}">
                <a16:creationId xmlns:a16="http://schemas.microsoft.com/office/drawing/2014/main" id="{82FD8C62-06D1-4C1E-A9D7-5421EE403043}"/>
              </a:ext>
            </a:extLst>
          </p:cNvPr>
          <p:cNvSpPr txBox="1">
            <a:spLocks/>
          </p:cNvSpPr>
          <p:nvPr/>
        </p:nvSpPr>
        <p:spPr>
          <a:xfrm>
            <a:off x="1981200" y="2775586"/>
            <a:ext cx="8229600" cy="168249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defTabSz="914377"/>
            <a:endParaRPr lang="en-GB" sz="3600">
              <a:solidFill>
                <a:srgbClr val="000000"/>
              </a:solidFill>
              <a:latin typeface="Calibri Light" panose="020F0302020204030204" pitchFamily="34" charset="0"/>
              <a:cs typeface="Calibri Light" panose="020F0302020204030204" pitchFamily="34" charset="0"/>
            </a:endParaRPr>
          </a:p>
        </p:txBody>
      </p:sp>
      <p:pic>
        <p:nvPicPr>
          <p:cNvPr id="2050" name="Picture 2">
            <a:extLst>
              <a:ext uri="{FF2B5EF4-FFF2-40B4-BE49-F238E27FC236}">
                <a16:creationId xmlns:a16="http://schemas.microsoft.com/office/drawing/2014/main" id="{0CFA80DA-1243-44E1-ACC6-F77F250EF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1" y="960120"/>
            <a:ext cx="3703320" cy="49377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A677EE6D-C140-47A3-928E-1BF241E52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340" y="960120"/>
            <a:ext cx="3703320" cy="49377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28E939B-EB37-4BA1-A3B5-A27FF8EC2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851" y="960120"/>
            <a:ext cx="3703320" cy="49377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B8E359E-A160-444E-94E8-103DBF2C3E8A}"/>
              </a:ext>
            </a:extLst>
          </p:cNvPr>
          <p:cNvSpPr>
            <a:spLocks noGrp="1"/>
          </p:cNvSpPr>
          <p:nvPr>
            <p:ph type="title"/>
          </p:nvPr>
        </p:nvSpPr>
        <p:spPr/>
        <p:txBody>
          <a:bodyPr/>
          <a:lstStyle/>
          <a:p>
            <a:endParaRPr lang="en-GB"/>
          </a:p>
        </p:txBody>
      </p:sp>
      <p:pic>
        <p:nvPicPr>
          <p:cNvPr id="2" name="Picture 1" descr="A picture containing diagram&#10;&#10;Description automatically generated">
            <a:extLst>
              <a:ext uri="{FF2B5EF4-FFF2-40B4-BE49-F238E27FC236}">
                <a16:creationId xmlns:a16="http://schemas.microsoft.com/office/drawing/2014/main" id="{FE969633-A70F-116A-E0C1-25BD7082D616}"/>
              </a:ext>
            </a:extLst>
          </p:cNvPr>
          <p:cNvPicPr>
            <a:picLocks noChangeAspect="1"/>
          </p:cNvPicPr>
          <p:nvPr/>
        </p:nvPicPr>
        <p:blipFill rotWithShape="1">
          <a:blip r:embed="rId6">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2822223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73864-3BA2-4FC4-8F93-9EAE7310C275}"/>
              </a:ext>
            </a:extLst>
          </p:cNvPr>
          <p:cNvSpPr txBox="1"/>
          <p:nvPr/>
        </p:nvSpPr>
        <p:spPr>
          <a:xfrm>
            <a:off x="4724399" y="320040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r>
              <a:rPr lang="en-US" sz="1400" b="1"/>
              <a:t>include images of materials and setup </a:t>
            </a:r>
          </a:p>
        </p:txBody>
      </p:sp>
      <p:pic>
        <p:nvPicPr>
          <p:cNvPr id="4098" name="Picture 2">
            <a:extLst>
              <a:ext uri="{FF2B5EF4-FFF2-40B4-BE49-F238E27FC236}">
                <a16:creationId xmlns:a16="http://schemas.microsoft.com/office/drawing/2014/main" id="{F3453B8C-5FD3-4A87-92E5-950BFC445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5;p14">
            <a:extLst>
              <a:ext uri="{FF2B5EF4-FFF2-40B4-BE49-F238E27FC236}">
                <a16:creationId xmlns:a16="http://schemas.microsoft.com/office/drawing/2014/main" id="{C382DEA5-7E0C-4E1A-BEFE-841BB4E28D67}"/>
              </a:ext>
            </a:extLst>
          </p:cNvPr>
          <p:cNvSpPr txBox="1">
            <a:spLocks/>
          </p:cNvSpPr>
          <p:nvPr/>
        </p:nvSpPr>
        <p:spPr>
          <a:xfrm>
            <a:off x="9144000" y="954594"/>
            <a:ext cx="2964264" cy="59034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3200">
                <a:latin typeface="Calibri" panose="020F0502020204030204" pitchFamily="34" charset="0"/>
                <a:cs typeface="Calibri" panose="020F0502020204030204" pitchFamily="34" charset="0"/>
              </a:rPr>
              <a:t>What colours do you see? </a:t>
            </a:r>
          </a:p>
          <a:p>
            <a:pPr defTabSz="914377"/>
            <a:endParaRPr lang="en-GB" sz="3200">
              <a:latin typeface="Calibri" panose="020F0502020204030204" pitchFamily="34" charset="0"/>
              <a:cs typeface="Calibri" panose="020F0502020204030204" pitchFamily="34" charset="0"/>
            </a:endParaRPr>
          </a:p>
          <a:p>
            <a:pPr defTabSz="914377"/>
            <a:r>
              <a:rPr lang="en-GB" sz="3200">
                <a:latin typeface="Calibri" panose="020F0502020204030204" pitchFamily="34" charset="0"/>
                <a:cs typeface="Calibri" panose="020F0502020204030204" pitchFamily="34" charset="0"/>
              </a:rPr>
              <a:t>What will happen if we take away one of the torches? </a:t>
            </a:r>
          </a:p>
        </p:txBody>
      </p:sp>
      <p:pic>
        <p:nvPicPr>
          <p:cNvPr id="4" name="Picture 3" descr="A picture containing diagram&#10;&#10;Description automatically generated">
            <a:extLst>
              <a:ext uri="{FF2B5EF4-FFF2-40B4-BE49-F238E27FC236}">
                <a16:creationId xmlns:a16="http://schemas.microsoft.com/office/drawing/2014/main" id="{F1551432-AA05-FF75-1D9D-5BE5A5B13D23}"/>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005479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5;p14">
            <a:extLst>
              <a:ext uri="{FF2B5EF4-FFF2-40B4-BE49-F238E27FC236}">
                <a16:creationId xmlns:a16="http://schemas.microsoft.com/office/drawing/2014/main" id="{BD4AFAE9-FA9D-4D4F-9447-FDEDF883C737}"/>
              </a:ext>
            </a:extLst>
          </p:cNvPr>
          <p:cNvSpPr txBox="1">
            <a:spLocks/>
          </p:cNvSpPr>
          <p:nvPr/>
        </p:nvSpPr>
        <p:spPr>
          <a:xfrm>
            <a:off x="599553" y="477298"/>
            <a:ext cx="11012993" cy="59034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5400">
                <a:latin typeface="Calibri" panose="020F0502020204030204" pitchFamily="34" charset="0"/>
                <a:cs typeface="Calibri" panose="020F0502020204030204" pitchFamily="34" charset="0"/>
              </a:rPr>
              <a:t>Is there anywhere you see this happening everyday? </a:t>
            </a:r>
          </a:p>
        </p:txBody>
      </p:sp>
      <p:pic>
        <p:nvPicPr>
          <p:cNvPr id="4" name="Picture 3" descr="A picture containing diagram&#10;&#10;Description automatically generated">
            <a:extLst>
              <a:ext uri="{FF2B5EF4-FFF2-40B4-BE49-F238E27FC236}">
                <a16:creationId xmlns:a16="http://schemas.microsoft.com/office/drawing/2014/main" id="{F9BDC40C-B206-A7C9-5014-861E3B58E353}"/>
              </a:ext>
            </a:extLst>
          </p:cNvPr>
          <p:cNvPicPr>
            <a:picLocks noChangeAspect="1"/>
          </p:cNvPicPr>
          <p:nvPr/>
        </p:nvPicPr>
        <p:blipFill rotWithShape="1">
          <a:blip r:embed="rId2">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652073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5;p14">
            <a:extLst>
              <a:ext uri="{FF2B5EF4-FFF2-40B4-BE49-F238E27FC236}">
                <a16:creationId xmlns:a16="http://schemas.microsoft.com/office/drawing/2014/main" id="{BD4AFAE9-FA9D-4D4F-9447-FDEDF883C737}"/>
              </a:ext>
            </a:extLst>
          </p:cNvPr>
          <p:cNvSpPr txBox="1">
            <a:spLocks/>
          </p:cNvSpPr>
          <p:nvPr/>
        </p:nvSpPr>
        <p:spPr>
          <a:xfrm>
            <a:off x="187570" y="271306"/>
            <a:ext cx="2716405" cy="642089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r>
              <a:rPr lang="en-GB" sz="3600"/>
              <a:t>On screens!</a:t>
            </a:r>
          </a:p>
          <a:p>
            <a:pPr defTabSz="914377"/>
            <a:endParaRPr lang="en-GB" sz="3600"/>
          </a:p>
          <a:p>
            <a:pPr defTabSz="914377"/>
            <a:r>
              <a:rPr lang="en-GB" sz="3600">
                <a:solidFill>
                  <a:srgbClr val="FF0000"/>
                </a:solidFill>
              </a:rPr>
              <a:t>Red</a:t>
            </a:r>
            <a:r>
              <a:rPr lang="en-GB" sz="3600"/>
              <a:t>, </a:t>
            </a:r>
            <a:r>
              <a:rPr lang="en-GB" sz="3600">
                <a:solidFill>
                  <a:srgbClr val="00F450"/>
                </a:solidFill>
              </a:rPr>
              <a:t>Green</a:t>
            </a:r>
            <a:r>
              <a:rPr lang="en-GB" sz="3600"/>
              <a:t> and </a:t>
            </a:r>
            <a:r>
              <a:rPr lang="en-GB" sz="3600">
                <a:solidFill>
                  <a:srgbClr val="0000FB"/>
                </a:solidFill>
              </a:rPr>
              <a:t>Blue </a:t>
            </a:r>
            <a:r>
              <a:rPr lang="en-GB" sz="3600"/>
              <a:t>(RGB) pixels mix </a:t>
            </a:r>
          </a:p>
          <a:p>
            <a:pPr defTabSz="914377"/>
            <a:r>
              <a:rPr lang="en-GB" sz="3600"/>
              <a:t>to give different colours…</a:t>
            </a:r>
          </a:p>
        </p:txBody>
      </p:sp>
      <p:pic>
        <p:nvPicPr>
          <p:cNvPr id="4" name="Online Media 3" title="iPhone Clock icon pixels on microscope (zoom x200)">
            <a:hlinkClick r:id="" action="ppaction://media"/>
            <a:extLst>
              <a:ext uri="{FF2B5EF4-FFF2-40B4-BE49-F238E27FC236}">
                <a16:creationId xmlns:a16="http://schemas.microsoft.com/office/drawing/2014/main" id="{954C9B59-A2DC-4B7B-8458-B44FB5D5E403}"/>
              </a:ext>
            </a:extLst>
          </p:cNvPr>
          <p:cNvPicPr>
            <a:picLocks noRot="1" noChangeAspect="1"/>
          </p:cNvPicPr>
          <p:nvPr>
            <a:videoFile r:link="rId1"/>
          </p:nvPr>
        </p:nvPicPr>
        <p:blipFill>
          <a:blip r:embed="rId4"/>
          <a:stretch>
            <a:fillRect/>
          </a:stretch>
        </p:blipFill>
        <p:spPr>
          <a:xfrm>
            <a:off x="2828290" y="999772"/>
            <a:ext cx="9363711" cy="5290496"/>
          </a:xfrm>
          <a:prstGeom prst="rect">
            <a:avLst/>
          </a:prstGeom>
        </p:spPr>
      </p:pic>
      <p:sp>
        <p:nvSpPr>
          <p:cNvPr id="5" name="TextBox 4">
            <a:extLst>
              <a:ext uri="{FF2B5EF4-FFF2-40B4-BE49-F238E27FC236}">
                <a16:creationId xmlns:a16="http://schemas.microsoft.com/office/drawing/2014/main" id="{8DED28D1-445B-6B4E-3596-18F9D2DA36BB}"/>
              </a:ext>
            </a:extLst>
          </p:cNvPr>
          <p:cNvSpPr txBox="1"/>
          <p:nvPr/>
        </p:nvSpPr>
        <p:spPr>
          <a:xfrm>
            <a:off x="9990500" y="6334817"/>
            <a:ext cx="2201500" cy="276999"/>
          </a:xfrm>
          <a:prstGeom prst="rect">
            <a:avLst/>
          </a:prstGeom>
          <a:noFill/>
        </p:spPr>
        <p:txBody>
          <a:bodyPr wrap="none" rtlCol="0">
            <a:spAutoFit/>
          </a:bodyPr>
          <a:lstStyle/>
          <a:p>
            <a:r>
              <a:rPr lang="en-GB" sz="1200">
                <a:solidFill>
                  <a:schemeClr val="accent3"/>
                </a:solidFill>
              </a:rPr>
              <a:t>https://youtu.be/O9AH7nd9p14</a:t>
            </a:r>
          </a:p>
        </p:txBody>
      </p:sp>
      <p:pic>
        <p:nvPicPr>
          <p:cNvPr id="6" name="Picture 5" descr="A picture containing diagram&#10;&#10;Description automatically generated">
            <a:extLst>
              <a:ext uri="{FF2B5EF4-FFF2-40B4-BE49-F238E27FC236}">
                <a16:creationId xmlns:a16="http://schemas.microsoft.com/office/drawing/2014/main" id="{D323CB85-2362-5614-7AB7-F67FF087D1EA}"/>
              </a:ext>
            </a:extLst>
          </p:cNvPr>
          <p:cNvPicPr>
            <a:picLocks noChangeAspect="1"/>
          </p:cNvPicPr>
          <p:nvPr/>
        </p:nvPicPr>
        <p:blipFill rotWithShape="1">
          <a:blip r:embed="rId5">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07896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D52CED6-F4A3-4C02-8A27-E4AD1211372F}"/>
              </a:ext>
            </a:extLst>
          </p:cNvPr>
          <p:cNvSpPr>
            <a:spLocks noChangeArrowheads="1"/>
          </p:cNvSpPr>
          <p:nvPr/>
        </p:nvSpPr>
        <p:spPr bwMode="auto">
          <a:xfrm>
            <a:off x="1524001" y="-153887"/>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a:endParaRPr lang="en-IE" sz="1400"/>
          </a:p>
        </p:txBody>
      </p:sp>
      <p:sp>
        <p:nvSpPr>
          <p:cNvPr id="3" name="Rectangle 4">
            <a:extLst>
              <a:ext uri="{FF2B5EF4-FFF2-40B4-BE49-F238E27FC236}">
                <a16:creationId xmlns:a16="http://schemas.microsoft.com/office/drawing/2014/main" id="{8AA3D89A-B652-4464-95D9-2EDDC05DEBB5}"/>
              </a:ext>
            </a:extLst>
          </p:cNvPr>
          <p:cNvSpPr>
            <a:spLocks noChangeArrowheads="1"/>
          </p:cNvSpPr>
          <p:nvPr/>
        </p:nvSpPr>
        <p:spPr bwMode="auto">
          <a:xfrm>
            <a:off x="1524000" y="330613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eaLnBrk="0" fontAlgn="base" hangingPunct="0">
              <a:spcBef>
                <a:spcPct val="0"/>
              </a:spcBef>
              <a:spcAft>
                <a:spcPct val="0"/>
              </a:spcAft>
              <a:buClrTx/>
            </a:pPr>
            <a:r>
              <a:rPr lang="en-IE" altLang="en-US" sz="1100">
                <a:latin typeface="Arial" panose="020B0604020202020204" pitchFamily="34" charset="0"/>
                <a:ea typeface="Calibri" panose="020F0502020204030204" pitchFamily="34" charset="0"/>
                <a:cs typeface="Times New Roman" panose="02020603050405020304" pitchFamily="18" charset="0"/>
              </a:rPr>
              <a:t> </a:t>
            </a:r>
            <a:endParaRPr lang="en-IE" altLang="en-US" sz="1800">
              <a:latin typeface="Arial" panose="020B0604020202020204" pitchFamily="34" charset="0"/>
            </a:endParaRPr>
          </a:p>
        </p:txBody>
      </p:sp>
      <p:sp>
        <p:nvSpPr>
          <p:cNvPr id="4" name="Rectangle 5">
            <a:extLst>
              <a:ext uri="{FF2B5EF4-FFF2-40B4-BE49-F238E27FC236}">
                <a16:creationId xmlns:a16="http://schemas.microsoft.com/office/drawing/2014/main" id="{D72DB129-4116-4013-A35A-285874E7430B}"/>
              </a:ext>
            </a:extLst>
          </p:cNvPr>
          <p:cNvSpPr>
            <a:spLocks noChangeArrowheads="1"/>
          </p:cNvSpPr>
          <p:nvPr/>
        </p:nvSpPr>
        <p:spPr bwMode="auto">
          <a:xfrm>
            <a:off x="1524001" y="8281358"/>
            <a:ext cx="24397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eaLnBrk="0" fontAlgn="base" hangingPunct="0">
              <a:spcBef>
                <a:spcPct val="0"/>
              </a:spcBef>
              <a:spcAft>
                <a:spcPct val="0"/>
              </a:spcAft>
              <a:buClrTx/>
            </a:pPr>
            <a:r>
              <a:rPr lang="en-IE" altLang="en-US" sz="1100">
                <a:latin typeface="Arial" panose="020B0604020202020204" pitchFamily="34" charset="0"/>
                <a:ea typeface="Calibri" panose="020F0502020204030204" pitchFamily="34" charset="0"/>
                <a:cs typeface="Times New Roman" panose="02020603050405020304" pitchFamily="18" charset="0"/>
              </a:rPr>
              <a:t> </a:t>
            </a:r>
            <a:r>
              <a:rPr lang="en-IE" altLang="en-US" sz="600">
                <a:latin typeface="Arial" panose="020B0604020202020204" pitchFamily="34" charset="0"/>
              </a:rPr>
              <a:t> </a:t>
            </a:r>
            <a:endParaRPr lang="en-IE" altLang="en-US" sz="1800">
              <a:latin typeface="Arial" panose="020B0604020202020204" pitchFamily="34" charset="0"/>
            </a:endParaRPr>
          </a:p>
        </p:txBody>
      </p:sp>
      <p:pic>
        <p:nvPicPr>
          <p:cNvPr id="8" name="Picture 7">
            <a:extLst>
              <a:ext uri="{FF2B5EF4-FFF2-40B4-BE49-F238E27FC236}">
                <a16:creationId xmlns:a16="http://schemas.microsoft.com/office/drawing/2014/main" id="{50EA3D7C-0782-495D-B51F-808DD0B89F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39117" y="515605"/>
            <a:ext cx="3713497" cy="4881059"/>
          </a:xfrm>
          <a:prstGeom prst="rect">
            <a:avLst/>
          </a:prstGeom>
          <a:noFill/>
        </p:spPr>
      </p:pic>
      <p:sp>
        <p:nvSpPr>
          <p:cNvPr id="11" name="TextBox 10">
            <a:extLst>
              <a:ext uri="{FF2B5EF4-FFF2-40B4-BE49-F238E27FC236}">
                <a16:creationId xmlns:a16="http://schemas.microsoft.com/office/drawing/2014/main" id="{8D3FBED9-4E51-4DFB-96D1-A45CA74ED442}"/>
              </a:ext>
            </a:extLst>
          </p:cNvPr>
          <p:cNvSpPr txBox="1"/>
          <p:nvPr/>
        </p:nvSpPr>
        <p:spPr>
          <a:xfrm>
            <a:off x="4139117" y="5652499"/>
            <a:ext cx="3713497" cy="543162"/>
          </a:xfrm>
          <a:prstGeom prst="rect">
            <a:avLst/>
          </a:prstGeom>
          <a:noFill/>
        </p:spPr>
        <p:txBody>
          <a:bodyPr wrap="square">
            <a:spAutoFit/>
          </a:bodyPr>
          <a:lstStyle/>
          <a:p>
            <a:pPr defTabSz="914377">
              <a:lnSpc>
                <a:spcPct val="107000"/>
              </a:lnSpc>
              <a:spcAft>
                <a:spcPts val="800"/>
              </a:spcAft>
            </a:pPr>
            <a:r>
              <a:rPr lang="en-IE" sz="1400">
                <a:latin typeface="Calibri" panose="020F0502020204030204" pitchFamily="34" charset="0"/>
                <a:ea typeface="Calibri" panose="020F0502020204030204" pitchFamily="34" charset="0"/>
                <a:cs typeface="Times New Roman" panose="02020603050405020304" pitchFamily="18" charset="0"/>
              </a:rPr>
              <a:t>Refraction examples – change in direction of a ray of light</a:t>
            </a:r>
          </a:p>
        </p:txBody>
      </p:sp>
      <p:pic>
        <p:nvPicPr>
          <p:cNvPr id="5" name="Picture 4" descr="A picture containing diagram&#10;&#10;Description automatically generated">
            <a:extLst>
              <a:ext uri="{FF2B5EF4-FFF2-40B4-BE49-F238E27FC236}">
                <a16:creationId xmlns:a16="http://schemas.microsoft.com/office/drawing/2014/main" id="{58FDD05B-CEE6-9B85-F1CA-8D9BDB91F0B2}"/>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724491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GB">
                <a:latin typeface="Calibri" panose="020F0502020204030204" pitchFamily="34" charset="0"/>
                <a:cs typeface="Calibri" panose="020F0502020204030204" pitchFamily="34" charset="0"/>
              </a:rPr>
              <a:t>Probing questions</a:t>
            </a:r>
            <a:endParaRPr>
              <a:latin typeface="Calibri" panose="020F0502020204030204" pitchFamily="34" charset="0"/>
              <a:cs typeface="Calibri" panose="020F0502020204030204" pitchFamily="34" charset="0"/>
            </a:endParaRPr>
          </a:p>
        </p:txBody>
      </p:sp>
      <p:sp>
        <p:nvSpPr>
          <p:cNvPr id="199" name="Google Shape;199;p3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buClr>
                <a:schemeClr val="dk1"/>
              </a:buClr>
              <a:buChar char="-"/>
            </a:pPr>
            <a:r>
              <a:rPr lang="en-GB" sz="2667">
                <a:solidFill>
                  <a:schemeClr val="dk1"/>
                </a:solidFill>
                <a:latin typeface="Calibri" panose="020F0502020204030204" pitchFamily="34" charset="0"/>
                <a:cs typeface="Calibri" panose="020F0502020204030204" pitchFamily="34" charset="0"/>
              </a:rPr>
              <a:t>What did you learn about how light travels? </a:t>
            </a:r>
          </a:p>
          <a:p>
            <a:pPr marL="152396" indent="0">
              <a:buClr>
                <a:schemeClr val="dk1"/>
              </a:buClr>
              <a:buNone/>
            </a:pPr>
            <a:endParaRPr lang="en-GB" sz="2667">
              <a:solidFill>
                <a:schemeClr val="dk1"/>
              </a:solidFill>
              <a:latin typeface="Calibri" panose="020F0502020204030204" pitchFamily="34" charset="0"/>
              <a:cs typeface="Calibri" panose="020F0502020204030204" pitchFamily="34" charset="0"/>
            </a:endParaRPr>
          </a:p>
          <a:p>
            <a:pPr>
              <a:buClr>
                <a:schemeClr val="dk1"/>
              </a:buClr>
              <a:buChar char="-"/>
            </a:pPr>
            <a:r>
              <a:rPr lang="en-GB" sz="2667">
                <a:solidFill>
                  <a:schemeClr val="dk1"/>
                </a:solidFill>
                <a:latin typeface="Calibri" panose="020F0502020204030204" pitchFamily="34" charset="0"/>
                <a:cs typeface="Calibri" panose="020F0502020204030204" pitchFamily="34" charset="0"/>
              </a:rPr>
              <a:t>Were you familiar with the colours/colour combinations of light? </a:t>
            </a:r>
          </a:p>
          <a:p>
            <a:pPr>
              <a:buClr>
                <a:schemeClr val="dk1"/>
              </a:buClr>
              <a:buChar char="-"/>
            </a:pPr>
            <a:endParaRPr lang="en-GB" sz="2667">
              <a:solidFill>
                <a:schemeClr val="dk1"/>
              </a:solidFill>
              <a:latin typeface="Calibri" panose="020F0502020204030204" pitchFamily="34" charset="0"/>
              <a:cs typeface="Calibri" panose="020F0502020204030204" pitchFamily="34" charset="0"/>
            </a:endParaRPr>
          </a:p>
          <a:p>
            <a:pPr>
              <a:buClr>
                <a:schemeClr val="dk1"/>
              </a:buClr>
              <a:buChar char="-"/>
            </a:pPr>
            <a:r>
              <a:rPr lang="en-GB" sz="2667">
                <a:solidFill>
                  <a:schemeClr val="dk1"/>
                </a:solidFill>
                <a:latin typeface="Calibri" panose="020F0502020204030204" pitchFamily="34" charset="0"/>
                <a:cs typeface="Calibri" panose="020F0502020204030204" pitchFamily="34" charset="0"/>
              </a:rPr>
              <a:t>Is it different to what you thought or expected?</a:t>
            </a:r>
          </a:p>
          <a:p>
            <a:pPr>
              <a:buClr>
                <a:schemeClr val="dk1"/>
              </a:buClr>
              <a:buChar char="-"/>
            </a:pPr>
            <a:endParaRPr lang="en-GB" sz="2667">
              <a:solidFill>
                <a:schemeClr val="dk1"/>
              </a:solidFill>
              <a:latin typeface="Calibri" panose="020F0502020204030204" pitchFamily="34" charset="0"/>
              <a:cs typeface="Calibri" panose="020F0502020204030204" pitchFamily="34" charset="0"/>
            </a:endParaRPr>
          </a:p>
          <a:p>
            <a:pPr>
              <a:buClr>
                <a:schemeClr val="dk1"/>
              </a:buClr>
              <a:buChar char="-"/>
            </a:pPr>
            <a:r>
              <a:rPr lang="en-GB" sz="2667">
                <a:solidFill>
                  <a:schemeClr val="dk1"/>
                </a:solidFill>
                <a:latin typeface="Calibri" panose="020F0502020204030204" pitchFamily="34" charset="0"/>
                <a:cs typeface="Calibri" panose="020F0502020204030204" pitchFamily="34" charset="0"/>
              </a:rPr>
              <a:t>Can you think of other everyday examples where we see this which are relevant to you? </a:t>
            </a:r>
          </a:p>
          <a:p>
            <a:pPr>
              <a:buClr>
                <a:schemeClr val="dk1"/>
              </a:buClr>
              <a:buChar char="-"/>
            </a:pPr>
            <a:endParaRPr lang="en-GB" sz="2667">
              <a:solidFill>
                <a:schemeClr val="dk1"/>
              </a:solidFill>
              <a:latin typeface="Calibri" panose="020F0502020204030204" pitchFamily="34" charset="0"/>
              <a:cs typeface="Calibri" panose="020F0502020204030204" pitchFamily="34" charset="0"/>
            </a:endParaRPr>
          </a:p>
          <a:p>
            <a:pPr>
              <a:buClr>
                <a:schemeClr val="dk1"/>
              </a:buClr>
              <a:buChar char="-"/>
            </a:pPr>
            <a:r>
              <a:rPr lang="en-GB" sz="2667">
                <a:solidFill>
                  <a:schemeClr val="dk1"/>
                </a:solidFill>
                <a:latin typeface="Calibri" panose="020F0502020204030204" pitchFamily="34" charset="0"/>
                <a:cs typeface="Calibri" panose="020F0502020204030204" pitchFamily="34" charset="0"/>
              </a:rPr>
              <a:t>Can you think of other ways to use this, splitting or combining light? </a:t>
            </a:r>
          </a:p>
          <a:p>
            <a:pPr>
              <a:buClr>
                <a:schemeClr val="dk1"/>
              </a:buClr>
              <a:buChar char="-"/>
            </a:pPr>
            <a:endParaRPr sz="2667">
              <a:solidFill>
                <a:schemeClr val="dk1"/>
              </a:solidFill>
              <a:latin typeface="Calibri" panose="020F0502020204030204" pitchFamily="34" charset="0"/>
              <a:cs typeface="Calibri" panose="020F0502020204030204" pitchFamily="34" charset="0"/>
            </a:endParaRPr>
          </a:p>
        </p:txBody>
      </p:sp>
      <p:pic>
        <p:nvPicPr>
          <p:cNvPr id="2" name="Picture 1" descr="A picture containing diagram&#10;&#10;Description automatically generated">
            <a:extLst>
              <a:ext uri="{FF2B5EF4-FFF2-40B4-BE49-F238E27FC236}">
                <a16:creationId xmlns:a16="http://schemas.microsoft.com/office/drawing/2014/main" id="{DF4738CA-16F3-CA33-66B0-B3E174143152}"/>
              </a:ext>
            </a:extLst>
          </p:cNvPr>
          <p:cNvPicPr>
            <a:picLocks noChangeAspect="1"/>
          </p:cNvPicPr>
          <p:nvPr/>
        </p:nvPicPr>
        <p:blipFill rotWithShape="1">
          <a:blip r:embed="rId3">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68694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E6B84C85-EA11-4FDD-A4AA-B03773661AED}"/>
              </a:ext>
            </a:extLst>
          </p:cNvPr>
          <p:cNvPicPr>
            <a:picLocks noChangeAspect="1"/>
          </p:cNvPicPr>
          <p:nvPr/>
        </p:nvPicPr>
        <p:blipFill>
          <a:blip r:embed="rId3"/>
          <a:stretch>
            <a:fillRect/>
          </a:stretch>
        </p:blipFill>
        <p:spPr>
          <a:xfrm>
            <a:off x="2254958" y="852293"/>
            <a:ext cx="7696199" cy="5139305"/>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6ED2D648-A67A-1FAA-51F3-0BA8621ED291}"/>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363625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pattern&#10;&#10;Description automatically generated">
            <a:extLst>
              <a:ext uri="{FF2B5EF4-FFF2-40B4-BE49-F238E27FC236}">
                <a16:creationId xmlns:a16="http://schemas.microsoft.com/office/drawing/2014/main" id="{F68FD128-BD6A-48F6-8FA0-7544933FB5E2}"/>
              </a:ext>
            </a:extLst>
          </p:cNvPr>
          <p:cNvPicPr>
            <a:picLocks noChangeAspect="1"/>
          </p:cNvPicPr>
          <p:nvPr/>
        </p:nvPicPr>
        <p:blipFill>
          <a:blip r:embed="rId3"/>
          <a:stretch>
            <a:fillRect/>
          </a:stretch>
        </p:blipFill>
        <p:spPr>
          <a:xfrm>
            <a:off x="-1018822" y="-10680"/>
            <a:ext cx="14229643" cy="6865248"/>
          </a:xfrm>
          <a:prstGeom prst="rect">
            <a:avLst/>
          </a:prstGeom>
        </p:spPr>
      </p:pic>
    </p:spTree>
    <p:extLst>
      <p:ext uri="{BB962C8B-B14F-4D97-AF65-F5344CB8AC3E}">
        <p14:creationId xmlns:p14="http://schemas.microsoft.com/office/powerpoint/2010/main" val="347044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B8089F0A-F921-42EE-A1A6-077F8AFA6259}"/>
              </a:ext>
            </a:extLst>
          </p:cNvPr>
          <p:cNvPicPr>
            <a:picLocks noChangeAspect="1"/>
          </p:cNvPicPr>
          <p:nvPr/>
        </p:nvPicPr>
        <p:blipFill>
          <a:blip r:embed="rId2"/>
          <a:stretch>
            <a:fillRect/>
          </a:stretch>
        </p:blipFill>
        <p:spPr>
          <a:xfrm>
            <a:off x="-1007492" y="-1018"/>
            <a:ext cx="14206983" cy="6860035"/>
          </a:xfrm>
          <a:prstGeom prst="rect">
            <a:avLst/>
          </a:prstGeom>
        </p:spPr>
      </p:pic>
    </p:spTree>
    <p:extLst>
      <p:ext uri="{BB962C8B-B14F-4D97-AF65-F5344CB8AC3E}">
        <p14:creationId xmlns:p14="http://schemas.microsoft.com/office/powerpoint/2010/main" val="3905511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2879F-C444-4731-8C99-99B70251831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39117" y="515605"/>
            <a:ext cx="3713497" cy="4881059"/>
          </a:xfrm>
          <a:prstGeom prst="rect">
            <a:avLst/>
          </a:prstGeom>
          <a:noFill/>
        </p:spPr>
      </p:pic>
      <p:pic>
        <p:nvPicPr>
          <p:cNvPr id="2" name="Picture 1" descr="A picture containing diagram&#10;&#10;Description automatically generated">
            <a:extLst>
              <a:ext uri="{FF2B5EF4-FFF2-40B4-BE49-F238E27FC236}">
                <a16:creationId xmlns:a16="http://schemas.microsoft.com/office/drawing/2014/main" id="{9C518631-578F-5796-1F50-70C46557B411}"/>
              </a:ext>
            </a:extLst>
          </p:cNvPr>
          <p:cNvPicPr>
            <a:picLocks noChangeAspect="1"/>
          </p:cNvPicPr>
          <p:nvPr/>
        </p:nvPicPr>
        <p:blipFill rotWithShape="1">
          <a:blip r:embed="rId4">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383894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2879F-C444-4731-8C99-99B70251831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3786" y="79999"/>
            <a:ext cx="2060967" cy="2966879"/>
          </a:xfrm>
          <a:prstGeom prst="rect">
            <a:avLst/>
          </a:prstGeom>
          <a:noFill/>
        </p:spPr>
      </p:pic>
      <p:pic>
        <p:nvPicPr>
          <p:cNvPr id="4" name="Picture 4" descr="Shape&#10;&#10;Description automatically generated">
            <a:extLst>
              <a:ext uri="{FF2B5EF4-FFF2-40B4-BE49-F238E27FC236}">
                <a16:creationId xmlns:a16="http://schemas.microsoft.com/office/drawing/2014/main" id="{A6074E86-0C34-4AAE-B9DE-BFE6EFE2D35A}"/>
              </a:ext>
            </a:extLst>
          </p:cNvPr>
          <p:cNvPicPr>
            <a:picLocks noChangeAspect="1"/>
          </p:cNvPicPr>
          <p:nvPr/>
        </p:nvPicPr>
        <p:blipFill>
          <a:blip r:embed="rId4"/>
          <a:stretch>
            <a:fillRect/>
          </a:stretch>
        </p:blipFill>
        <p:spPr>
          <a:xfrm>
            <a:off x="8636308" y="3302308"/>
            <a:ext cx="3555693" cy="3555693"/>
          </a:xfrm>
          <a:prstGeom prst="rect">
            <a:avLst/>
          </a:prstGeom>
        </p:spPr>
      </p:pic>
      <p:pic>
        <p:nvPicPr>
          <p:cNvPr id="5" name="Picture 4" descr="Background pattern&#10;&#10;Description automatically generated">
            <a:extLst>
              <a:ext uri="{FF2B5EF4-FFF2-40B4-BE49-F238E27FC236}">
                <a16:creationId xmlns:a16="http://schemas.microsoft.com/office/drawing/2014/main" id="{F8BD7518-1E9D-4F84-8DF3-2CBEDED17FB8}"/>
              </a:ext>
            </a:extLst>
          </p:cNvPr>
          <p:cNvPicPr>
            <a:picLocks noChangeAspect="1"/>
          </p:cNvPicPr>
          <p:nvPr/>
        </p:nvPicPr>
        <p:blipFill rotWithShape="1">
          <a:blip r:embed="rId5"/>
          <a:srcRect l="3161" t="-876" r="-234" b="12629"/>
          <a:stretch/>
        </p:blipFill>
        <p:spPr>
          <a:xfrm>
            <a:off x="140676" y="3344875"/>
            <a:ext cx="5685693" cy="3444851"/>
          </a:xfrm>
          <a:prstGeom prst="rect">
            <a:avLst/>
          </a:prstGeom>
        </p:spPr>
      </p:pic>
      <p:pic>
        <p:nvPicPr>
          <p:cNvPr id="7" name="Picture 6" descr="A picture containing text, road, outdoor, scene&#10;&#10;Description automatically generated">
            <a:extLst>
              <a:ext uri="{FF2B5EF4-FFF2-40B4-BE49-F238E27FC236}">
                <a16:creationId xmlns:a16="http://schemas.microsoft.com/office/drawing/2014/main" id="{AFA7EF15-7A42-46F8-833C-F38E86808612}"/>
              </a:ext>
            </a:extLst>
          </p:cNvPr>
          <p:cNvPicPr>
            <a:picLocks noChangeAspect="1"/>
          </p:cNvPicPr>
          <p:nvPr/>
        </p:nvPicPr>
        <p:blipFill>
          <a:blip r:embed="rId6"/>
          <a:stretch>
            <a:fillRect/>
          </a:stretch>
        </p:blipFill>
        <p:spPr>
          <a:xfrm>
            <a:off x="5053242" y="49854"/>
            <a:ext cx="4812567" cy="3300047"/>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B1745539-EAB9-283C-7D08-0023A92A2065}"/>
              </a:ext>
            </a:extLst>
          </p:cNvPr>
          <p:cNvPicPr>
            <a:picLocks noChangeAspect="1"/>
          </p:cNvPicPr>
          <p:nvPr/>
        </p:nvPicPr>
        <p:blipFill rotWithShape="1">
          <a:blip r:embed="rId7">
            <a:extLst>
              <a:ext uri="{28A0092B-C50C-407E-A947-70E740481C1C}">
                <a14:useLocalDpi xmlns:a14="http://schemas.microsoft.com/office/drawing/2010/main" val="0"/>
              </a:ext>
            </a:extLst>
          </a:blip>
          <a:srcRect b="19701"/>
          <a:stretch/>
        </p:blipFill>
        <p:spPr>
          <a:xfrm>
            <a:off x="9780374" y="-26126"/>
            <a:ext cx="2491008" cy="856206"/>
          </a:xfrm>
          <a:prstGeom prst="rect">
            <a:avLst/>
          </a:prstGeom>
        </p:spPr>
      </p:pic>
    </p:spTree>
    <p:extLst>
      <p:ext uri="{BB962C8B-B14F-4D97-AF65-F5344CB8AC3E}">
        <p14:creationId xmlns:p14="http://schemas.microsoft.com/office/powerpoint/2010/main" val="18477695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e22dab58-e13b-4759-bd1a-64f2c068e08b">5A2JQXT5CRPR-368503846-14871</_dlc_DocId>
    <_dlc_DocIdUrl xmlns="e22dab58-e13b-4759-bd1a-64f2c068e08b">
      <Url>https://nationalyouthcouncilireland.sharepoint.com/sites/STEAMinYouthWork/_layouts/15/DocIdRedir.aspx?ID=5A2JQXT5CRPR-368503846-14871</Url>
      <Description>5A2JQXT5CRPR-368503846-14871</Description>
    </_dlc_DocIdUrl>
    <lcf76f155ced4ddcb4097134ff3c332f xmlns="40321324-5dd7-4365-b701-241bfc60339c">
      <Terms xmlns="http://schemas.microsoft.com/office/infopath/2007/PartnerControls"/>
    </lcf76f155ced4ddcb4097134ff3c332f>
    <TaxCatchAll xmlns="e22dab58-e13b-4759-bd1a-64f2c068e08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27DCA755FB8340BCE695EC0A940AD1" ma:contentTypeVersion="16" ma:contentTypeDescription="Create a new document." ma:contentTypeScope="" ma:versionID="f44a3a5612a382589f564a5b708ff832">
  <xsd:schema xmlns:xsd="http://www.w3.org/2001/XMLSchema" xmlns:xs="http://www.w3.org/2001/XMLSchema" xmlns:p="http://schemas.microsoft.com/office/2006/metadata/properties" xmlns:ns2="e22dab58-e13b-4759-bd1a-64f2c068e08b" xmlns:ns3="40321324-5dd7-4365-b701-241bfc60339c" targetNamespace="http://schemas.microsoft.com/office/2006/metadata/properties" ma:root="true" ma:fieldsID="1d0172682ebc080c13750dd4b12017e1" ns2:_="" ns3:_="">
    <xsd:import namespace="e22dab58-e13b-4759-bd1a-64f2c068e08b"/>
    <xsd:import namespace="40321324-5dd7-4365-b701-241bfc60339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dab58-e13b-4759-bd1a-64f2c068e08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3362c65-ed0b-4c59-909b-f5d81a7e5c79}" ma:internalName="TaxCatchAll" ma:showField="CatchAllData" ma:web="e22dab58-e13b-4759-bd1a-64f2c068e0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321324-5dd7-4365-b701-241bfc60339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0fc5c83-a996-4245-b1cd-22308b526a0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4E8A340-86BD-4F57-AFF5-B054CF9A0903}">
  <ds:schemaRefs>
    <ds:schemaRef ds:uri="40321324-5dd7-4365-b701-241bfc60339c"/>
    <ds:schemaRef ds:uri="e22dab58-e13b-4759-bd1a-64f2c068e08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10DB264-B991-4BC4-BA34-8B40B55180AB}">
  <ds:schemaRefs>
    <ds:schemaRef ds:uri="40321324-5dd7-4365-b701-241bfc60339c"/>
    <ds:schemaRef ds:uri="e22dab58-e13b-4759-bd1a-64f2c068e0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54638F-1544-4EEF-922D-DE6470C58C56}">
  <ds:schemaRefs>
    <ds:schemaRef ds:uri="http://schemas.microsoft.com/sharepoint/v3/contenttype/forms"/>
  </ds:schemaRefs>
</ds:datastoreItem>
</file>

<file path=customXml/itemProps4.xml><?xml version="1.0" encoding="utf-8"?>
<ds:datastoreItem xmlns:ds="http://schemas.openxmlformats.org/officeDocument/2006/customXml" ds:itemID="{B3B52E57-27C3-488D-97FD-696F4F796C0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1117</Words>
  <Application>Microsoft Office PowerPoint</Application>
  <PresentationFormat>Widescreen</PresentationFormat>
  <Paragraphs>140</Paragraphs>
  <Slides>40</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STEAM Sessions: Exploring Light</vt:lpstr>
      <vt:lpstr>Exploring Light - Light and Shadows   Learners will  1. Work collaboratively paying attention to everyone's inputs.    2. Use problem solving to find the best method, using trial and  error where appropriate.     3. Describe how light travels through different materials.    4. Show how different colours make up white light and how  they can be broken down.      5.  Research to understand more and how what you’ve learned   can be used in the real world.   </vt:lpstr>
      <vt:lpstr>Bending Light Refraction</vt:lpstr>
      <vt:lpstr>PowerPoint Presentation</vt:lpstr>
      <vt:lpstr>PowerPoint Presentation</vt:lpstr>
      <vt:lpstr>PowerPoint Presentation</vt:lpstr>
      <vt:lpstr>PowerPoint Presentation</vt:lpstr>
      <vt:lpstr>PowerPoint Presentation</vt:lpstr>
      <vt:lpstr>PowerPoint Presentation</vt:lpstr>
      <vt:lpstr>Splitting Light Dispersion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Combining Light</vt:lpstr>
      <vt:lpstr>PowerPoint Presentation</vt:lpstr>
      <vt:lpstr>PowerPoint Presentation</vt:lpstr>
      <vt:lpstr>PowerPoint Presentation</vt:lpstr>
      <vt:lpstr>PowerPoint Presentation</vt:lpstr>
      <vt:lpstr>PowerPoint Presentation</vt:lpstr>
      <vt:lpstr>Probing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Aine Flood</cp:lastModifiedBy>
  <cp:revision>1</cp:revision>
  <dcterms:created xsi:type="dcterms:W3CDTF">2022-06-01T14:53:51Z</dcterms:created>
  <dcterms:modified xsi:type="dcterms:W3CDTF">2022-11-16T00:39:13Z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1b075a6d-f48c-427f-b541-a85d91d08a02</vt:lpwstr>
  </property>
  <property fmtid="{D5CDD505-2E9C-101B-9397-08002B2CF9AE}" pid="3" name="ContentTypeId">
    <vt:lpwstr>0x010100A127DCA755FB8340BCE695EC0A940AD1</vt:lpwstr>
  </property>
  <property fmtid="{D5CDD505-2E9C-101B-9397-08002B2CF9AE}" pid="4" name="MediaServiceImageTags">
    <vt:lpwstr/>
  </property>
</Properties>
</file>